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1" r:id="rId4"/>
    <p:sldId id="271" r:id="rId5"/>
    <p:sldId id="272" r:id="rId6"/>
    <p:sldId id="273" r:id="rId7"/>
    <p:sldId id="270" r:id="rId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FBF259-F895-4D5C-812F-A890B616FA33}" v="8" dt="2021-11-12T20:39:34.744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šátko Jakub" userId="c132574f-3cd6-4f31-a7ca-732ded9494e5" providerId="ADAL" clId="{F7FBF259-F895-4D5C-812F-A890B616FA33}"/>
    <pc:docChg chg="undo custSel addSld delSld modSld">
      <pc:chgData name="Dušátko Jakub" userId="c132574f-3cd6-4f31-a7ca-732ded9494e5" providerId="ADAL" clId="{F7FBF259-F895-4D5C-812F-A890B616FA33}" dt="2021-11-12T20:46:03.878" v="1008" actId="20577"/>
      <pc:docMkLst>
        <pc:docMk/>
      </pc:docMkLst>
      <pc:sldChg chg="modNotesTx">
        <pc:chgData name="Dušátko Jakub" userId="c132574f-3cd6-4f31-a7ca-732ded9494e5" providerId="ADAL" clId="{F7FBF259-F895-4D5C-812F-A890B616FA33}" dt="2021-11-12T19:36:28.013" v="407" actId="20577"/>
        <pc:sldMkLst>
          <pc:docMk/>
          <pc:sldMk cId="1440355687" sldId="260"/>
        </pc:sldMkLst>
      </pc:sldChg>
      <pc:sldChg chg="modSp mod modNotesTx">
        <pc:chgData name="Dušátko Jakub" userId="c132574f-3cd6-4f31-a7ca-732ded9494e5" providerId="ADAL" clId="{F7FBF259-F895-4D5C-812F-A890B616FA33}" dt="2021-11-12T19:45:54.271" v="429" actId="20577"/>
        <pc:sldMkLst>
          <pc:docMk/>
          <pc:sldMk cId="1848256825" sldId="261"/>
        </pc:sldMkLst>
        <pc:spChg chg="mod">
          <ac:chgData name="Dušátko Jakub" userId="c132574f-3cd6-4f31-a7ca-732ded9494e5" providerId="ADAL" clId="{F7FBF259-F895-4D5C-812F-A890B616FA33}" dt="2021-11-12T19:36:47.864" v="408" actId="20577"/>
          <ac:spMkLst>
            <pc:docMk/>
            <pc:sldMk cId="1848256825" sldId="261"/>
            <ac:spMk id="4" creationId="{E1E0EFBF-17E3-4882-AF6C-5BD34C64947A}"/>
          </ac:spMkLst>
        </pc:spChg>
      </pc:sldChg>
      <pc:sldChg chg="del">
        <pc:chgData name="Dušátko Jakub" userId="c132574f-3cd6-4f31-a7ca-732ded9494e5" providerId="ADAL" clId="{F7FBF259-F895-4D5C-812F-A890B616FA33}" dt="2021-11-12T20:43:03.740" v="926" actId="47"/>
        <pc:sldMkLst>
          <pc:docMk/>
          <pc:sldMk cId="880705590" sldId="262"/>
        </pc:sldMkLst>
      </pc:sldChg>
      <pc:sldChg chg="del">
        <pc:chgData name="Dušátko Jakub" userId="c132574f-3cd6-4f31-a7ca-732ded9494e5" providerId="ADAL" clId="{F7FBF259-F895-4D5C-812F-A890B616FA33}" dt="2021-11-12T20:42:59.687" v="925" actId="47"/>
        <pc:sldMkLst>
          <pc:docMk/>
          <pc:sldMk cId="2249699226" sldId="263"/>
        </pc:sldMkLst>
      </pc:sldChg>
      <pc:sldChg chg="del">
        <pc:chgData name="Dušátko Jakub" userId="c132574f-3cd6-4f31-a7ca-732ded9494e5" providerId="ADAL" clId="{F7FBF259-F895-4D5C-812F-A890B616FA33}" dt="2021-11-12T20:42:57.210" v="924" actId="47"/>
        <pc:sldMkLst>
          <pc:docMk/>
          <pc:sldMk cId="3240797513" sldId="264"/>
        </pc:sldMkLst>
      </pc:sldChg>
      <pc:sldChg chg="del">
        <pc:chgData name="Dušátko Jakub" userId="c132574f-3cd6-4f31-a7ca-732ded9494e5" providerId="ADAL" clId="{F7FBF259-F895-4D5C-812F-A890B616FA33}" dt="2021-11-12T20:42:53.394" v="923" actId="47"/>
        <pc:sldMkLst>
          <pc:docMk/>
          <pc:sldMk cId="888304381" sldId="265"/>
        </pc:sldMkLst>
      </pc:sldChg>
      <pc:sldChg chg="del">
        <pc:chgData name="Dušátko Jakub" userId="c132574f-3cd6-4f31-a7ca-732ded9494e5" providerId="ADAL" clId="{F7FBF259-F895-4D5C-812F-A890B616FA33}" dt="2021-11-12T20:42:52.113" v="922" actId="47"/>
        <pc:sldMkLst>
          <pc:docMk/>
          <pc:sldMk cId="2902466307" sldId="266"/>
        </pc:sldMkLst>
      </pc:sldChg>
      <pc:sldChg chg="del">
        <pc:chgData name="Dušátko Jakub" userId="c132574f-3cd6-4f31-a7ca-732ded9494e5" providerId="ADAL" clId="{F7FBF259-F895-4D5C-812F-A890B616FA33}" dt="2021-11-12T20:42:51.387" v="921" actId="47"/>
        <pc:sldMkLst>
          <pc:docMk/>
          <pc:sldMk cId="3350644395" sldId="267"/>
        </pc:sldMkLst>
      </pc:sldChg>
      <pc:sldChg chg="del">
        <pc:chgData name="Dušátko Jakub" userId="c132574f-3cd6-4f31-a7ca-732ded9494e5" providerId="ADAL" clId="{F7FBF259-F895-4D5C-812F-A890B616FA33}" dt="2021-11-12T20:42:51.007" v="920" actId="47"/>
        <pc:sldMkLst>
          <pc:docMk/>
          <pc:sldMk cId="1457430339" sldId="268"/>
        </pc:sldMkLst>
      </pc:sldChg>
      <pc:sldChg chg="del">
        <pc:chgData name="Dušátko Jakub" userId="c132574f-3cd6-4f31-a7ca-732ded9494e5" providerId="ADAL" clId="{F7FBF259-F895-4D5C-812F-A890B616FA33}" dt="2021-11-12T20:42:50.613" v="919" actId="47"/>
        <pc:sldMkLst>
          <pc:docMk/>
          <pc:sldMk cId="3734198996" sldId="269"/>
        </pc:sldMkLst>
      </pc:sldChg>
      <pc:sldChg chg="modSp mod">
        <pc:chgData name="Dušátko Jakub" userId="c132574f-3cd6-4f31-a7ca-732ded9494e5" providerId="ADAL" clId="{F7FBF259-F895-4D5C-812F-A890B616FA33}" dt="2021-11-12T20:14:47.499" v="637" actId="20577"/>
        <pc:sldMkLst>
          <pc:docMk/>
          <pc:sldMk cId="3604857532" sldId="270"/>
        </pc:sldMkLst>
        <pc:spChg chg="mod">
          <ac:chgData name="Dušátko Jakub" userId="c132574f-3cd6-4f31-a7ca-732ded9494e5" providerId="ADAL" clId="{F7FBF259-F895-4D5C-812F-A890B616FA33}" dt="2021-11-12T20:14:47.499" v="637" actId="20577"/>
          <ac:spMkLst>
            <pc:docMk/>
            <pc:sldMk cId="3604857532" sldId="270"/>
            <ac:spMk id="3" creationId="{3703DE1D-A701-4306-AA00-24AA74BA21B0}"/>
          </ac:spMkLst>
        </pc:spChg>
      </pc:sldChg>
      <pc:sldChg chg="addSp delSp modSp mod modNotesTx">
        <pc:chgData name="Dušátko Jakub" userId="c132574f-3cd6-4f31-a7ca-732ded9494e5" providerId="ADAL" clId="{F7FBF259-F895-4D5C-812F-A890B616FA33}" dt="2021-11-12T19:03:25.343" v="85" actId="255"/>
        <pc:sldMkLst>
          <pc:docMk/>
          <pc:sldMk cId="2372863167" sldId="271"/>
        </pc:sldMkLst>
        <pc:spChg chg="mod">
          <ac:chgData name="Dušátko Jakub" userId="c132574f-3cd6-4f31-a7ca-732ded9494e5" providerId="ADAL" clId="{F7FBF259-F895-4D5C-812F-A890B616FA33}" dt="2021-11-12T19:03:25.343" v="85" actId="255"/>
          <ac:spMkLst>
            <pc:docMk/>
            <pc:sldMk cId="2372863167" sldId="271"/>
            <ac:spMk id="10" creationId="{539ADB5B-B731-4008-8310-1E6111F72DFE}"/>
          </ac:spMkLst>
        </pc:spChg>
        <pc:picChg chg="mod">
          <ac:chgData name="Dušátko Jakub" userId="c132574f-3cd6-4f31-a7ca-732ded9494e5" providerId="ADAL" clId="{F7FBF259-F895-4D5C-812F-A890B616FA33}" dt="2021-11-12T18:56:18.868" v="11" actId="1076"/>
          <ac:picMkLst>
            <pc:docMk/>
            <pc:sldMk cId="2372863167" sldId="271"/>
            <ac:picMk id="5" creationId="{7B21DB13-E876-461D-92F7-BB016902AB33}"/>
          </ac:picMkLst>
        </pc:picChg>
        <pc:picChg chg="add del mod">
          <ac:chgData name="Dušátko Jakub" userId="c132574f-3cd6-4f31-a7ca-732ded9494e5" providerId="ADAL" clId="{F7FBF259-F895-4D5C-812F-A890B616FA33}" dt="2021-11-12T18:56:57.446" v="14" actId="478"/>
          <ac:picMkLst>
            <pc:docMk/>
            <pc:sldMk cId="2372863167" sldId="271"/>
            <ac:picMk id="7" creationId="{A43A8CFA-C102-4397-8C46-CC58A6F34C32}"/>
          </ac:picMkLst>
        </pc:picChg>
        <pc:picChg chg="add mod">
          <ac:chgData name="Dušátko Jakub" userId="c132574f-3cd6-4f31-a7ca-732ded9494e5" providerId="ADAL" clId="{F7FBF259-F895-4D5C-812F-A890B616FA33}" dt="2021-11-12T18:57:59.955" v="17" actId="1076"/>
          <ac:picMkLst>
            <pc:docMk/>
            <pc:sldMk cId="2372863167" sldId="271"/>
            <ac:picMk id="9" creationId="{F8E951A6-826E-4253-86E3-CC6EE4EA6B7B}"/>
          </ac:picMkLst>
        </pc:picChg>
      </pc:sldChg>
      <pc:sldChg chg="modSp new mod modNotesTx">
        <pc:chgData name="Dušátko Jakub" userId="c132574f-3cd6-4f31-a7ca-732ded9494e5" providerId="ADAL" clId="{F7FBF259-F895-4D5C-812F-A890B616FA33}" dt="2021-11-12T20:46:03.878" v="1008" actId="20577"/>
        <pc:sldMkLst>
          <pc:docMk/>
          <pc:sldMk cId="696499418" sldId="272"/>
        </pc:sldMkLst>
        <pc:spChg chg="mod">
          <ac:chgData name="Dušátko Jakub" userId="c132574f-3cd6-4f31-a7ca-732ded9494e5" providerId="ADAL" clId="{F7FBF259-F895-4D5C-812F-A890B616FA33}" dt="2021-11-12T19:03:14.248" v="84" actId="20577"/>
          <ac:spMkLst>
            <pc:docMk/>
            <pc:sldMk cId="696499418" sldId="272"/>
            <ac:spMk id="2" creationId="{522B5563-26DD-4CAD-B925-66AB9CF6A592}"/>
          </ac:spMkLst>
        </pc:spChg>
        <pc:spChg chg="mod">
          <ac:chgData name="Dušátko Jakub" userId="c132574f-3cd6-4f31-a7ca-732ded9494e5" providerId="ADAL" clId="{F7FBF259-F895-4D5C-812F-A890B616FA33}" dt="2021-11-12T19:35:05.702" v="385" actId="255"/>
          <ac:spMkLst>
            <pc:docMk/>
            <pc:sldMk cId="696499418" sldId="272"/>
            <ac:spMk id="3" creationId="{128D45DF-B75F-479A-8C60-6FDB6CF3CBB1}"/>
          </ac:spMkLst>
        </pc:spChg>
        <pc:spChg chg="mod">
          <ac:chgData name="Dušátko Jakub" userId="c132574f-3cd6-4f31-a7ca-732ded9494e5" providerId="ADAL" clId="{F7FBF259-F895-4D5C-812F-A890B616FA33}" dt="2021-11-12T19:35:13.280" v="386" actId="255"/>
          <ac:spMkLst>
            <pc:docMk/>
            <pc:sldMk cId="696499418" sldId="272"/>
            <ac:spMk id="4" creationId="{B717BAE5-F32E-455B-A11A-405C8BA2C76B}"/>
          </ac:spMkLst>
        </pc:spChg>
      </pc:sldChg>
      <pc:sldChg chg="addSp delSp modSp new mod modNotesTx">
        <pc:chgData name="Dušátko Jakub" userId="c132574f-3cd6-4f31-a7ca-732ded9494e5" providerId="ADAL" clId="{F7FBF259-F895-4D5C-812F-A890B616FA33}" dt="2021-11-12T20:39:34.744" v="918" actId="1957"/>
        <pc:sldMkLst>
          <pc:docMk/>
          <pc:sldMk cId="3893856335" sldId="273"/>
        </pc:sldMkLst>
        <pc:spChg chg="mod">
          <ac:chgData name="Dušátko Jakub" userId="c132574f-3cd6-4f31-a7ca-732ded9494e5" providerId="ADAL" clId="{F7FBF259-F895-4D5C-812F-A890B616FA33}" dt="2021-11-12T20:25:51.985" v="766" actId="20577"/>
          <ac:spMkLst>
            <pc:docMk/>
            <pc:sldMk cId="3893856335" sldId="273"/>
            <ac:spMk id="2" creationId="{6E9A392E-FA48-45EF-A681-E1FDD0B64EBC}"/>
          </ac:spMkLst>
        </pc:spChg>
        <pc:spChg chg="mod">
          <ac:chgData name="Dušátko Jakub" userId="c132574f-3cd6-4f31-a7ca-732ded9494e5" providerId="ADAL" clId="{F7FBF259-F895-4D5C-812F-A890B616FA33}" dt="2021-11-12T20:31:08.827" v="853" actId="20577"/>
          <ac:spMkLst>
            <pc:docMk/>
            <pc:sldMk cId="3893856335" sldId="273"/>
            <ac:spMk id="3" creationId="{BEAFD311-CAFA-4920-A9F0-882ABDDBB79C}"/>
          </ac:spMkLst>
        </pc:spChg>
        <pc:spChg chg="add del">
          <ac:chgData name="Dušátko Jakub" userId="c132574f-3cd6-4f31-a7ca-732ded9494e5" providerId="ADAL" clId="{F7FBF259-F895-4D5C-812F-A890B616FA33}" dt="2021-11-12T20:39:34.744" v="918" actId="1957"/>
          <ac:spMkLst>
            <pc:docMk/>
            <pc:sldMk cId="3893856335" sldId="273"/>
            <ac:spMk id="4" creationId="{6CD38A32-ECC4-47FC-A473-B4796F66407A}"/>
          </ac:spMkLst>
        </pc:spChg>
        <pc:graphicFrameChg chg="add del mod">
          <ac:chgData name="Dušátko Jakub" userId="c132574f-3cd6-4f31-a7ca-732ded9494e5" providerId="ADAL" clId="{F7FBF259-F895-4D5C-812F-A890B616FA33}" dt="2021-11-12T20:39:34.744" v="918" actId="1957"/>
          <ac:graphicFrameMkLst>
            <pc:docMk/>
            <pc:sldMk cId="3893856335" sldId="273"/>
            <ac:graphicFrameMk id="7" creationId="{3CB6F775-E989-4E0E-965F-DAE57A55D6AD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12.11.2021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12.11.2021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802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Vázání atomů elektronovými obaly</a:t>
            </a:r>
          </a:p>
          <a:p>
            <a:r>
              <a:rPr lang="cs-CZ" dirty="0"/>
              <a:t>Vznik molekuly</a:t>
            </a:r>
          </a:p>
          <a:p>
            <a:r>
              <a:rPr lang="cs-CZ" dirty="0"/>
              <a:t>Snaha o zaplnění valenční vrstvy</a:t>
            </a:r>
          </a:p>
          <a:p>
            <a:r>
              <a:rPr lang="cs-CZ" dirty="0"/>
              <a:t>Stabilita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993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Arthur </a:t>
            </a:r>
            <a:r>
              <a:rPr lang="cs-CZ" dirty="0" err="1"/>
              <a:t>Eddington</a:t>
            </a:r>
            <a:endParaRPr lang="cs-CZ" dirty="0"/>
          </a:p>
          <a:p>
            <a:r>
              <a:rPr lang="cs-CZ" dirty="0"/>
              <a:t>Studená, občas proběhne, nelze využít jako zdroj energie</a:t>
            </a:r>
          </a:p>
          <a:p>
            <a:r>
              <a:rPr lang="cs-CZ" dirty="0"/>
              <a:t>Termonukleární &gt;10</a:t>
            </a:r>
            <a:r>
              <a:rPr lang="cs-CZ" baseline="30000" dirty="0"/>
              <a:t>6 </a:t>
            </a:r>
            <a:r>
              <a:rPr lang="cs-CZ" baseline="0" dirty="0"/>
              <a:t> K</a:t>
            </a:r>
            <a:endParaRPr lang="cs-CZ" baseline="30000" dirty="0"/>
          </a:p>
          <a:p>
            <a:r>
              <a:rPr lang="cs-CZ" baseline="0" dirty="0"/>
              <a:t>Hvězdy-železo, všechny těžší prvky než H, He z hvězd</a:t>
            </a:r>
          </a:p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424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Proton protonový řetězec</a:t>
            </a:r>
          </a:p>
          <a:p>
            <a:r>
              <a:rPr lang="cs-CZ" dirty="0"/>
              <a:t>CNO cyklus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01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Další slide-energetické výhody fúze</a:t>
            </a:r>
          </a:p>
          <a:p>
            <a:r>
              <a:rPr lang="cs-CZ" dirty="0"/>
              <a:t>Jaderné reakce vs Chemické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09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Uhlí – 50 000 vagónů</a:t>
            </a:r>
          </a:p>
          <a:p>
            <a:r>
              <a:rPr lang="cs-CZ" dirty="0"/>
              <a:t>Fotovoltaika – Jaroměř</a:t>
            </a:r>
          </a:p>
          <a:p>
            <a:r>
              <a:rPr lang="cs-CZ" dirty="0"/>
              <a:t>Energetická spotřeba ČR z Máchova jezera po dobu 100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53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12.11.2021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12.11.2021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12.11.2021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12.11.2021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tejteseknihovny.cz/dotazy/jaderne-elektrarny-spotreba-uranu" TargetMode="External"/><Relationship Id="rId3" Type="http://schemas.openxmlformats.org/officeDocument/2006/relationships/hyperlink" Target="https://cs.wikipedia.org/" TargetMode="External"/><Relationship Id="rId7" Type="http://schemas.openxmlformats.org/officeDocument/2006/relationships/hyperlink" Target="https://www.cez.cz/edee/content/file/vzdelavani/fuze_sceeen.pdf" TargetMode="External"/><Relationship Id="rId2" Type="http://schemas.openxmlformats.org/officeDocument/2006/relationships/hyperlink" Target="https://www.svetenergie.cz/cz/fyzikalni-poradna?itemId=1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0GAkrUTZTC0" TargetMode="External"/><Relationship Id="rId5" Type="http://schemas.openxmlformats.org/officeDocument/2006/relationships/hyperlink" Target="https://upload.wikimedia.org/wikipedia/commons/thumb/2/21/CNO_Cycle.svg/440px-CNO_Cycle.svg.png" TargetMode="External"/><Relationship Id="rId4" Type="http://schemas.openxmlformats.org/officeDocument/2006/relationships/hyperlink" Target="https://www.google.com/url?sa=i&amp;url=https%3A%2F%2Fwww.slideshare.net%2Fkchtul%2Fche-chemick-vazba&amp;psig=AOvVaw0uB4TVIMl58Q2R6J3BB_s1&amp;ust=1636819419411000&amp;source=images&amp;cd=vfe&amp;ved=0CAsQjRxqFwoTCLiP2dSZk_QCFQAAAAAdAAAAAB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Chemická vazba x Fúze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Jakub Dušátko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/>
              <a:t>Chemická vazba</a:t>
            </a:r>
          </a:p>
        </p:txBody>
      </p:sp>
      <p:pic>
        <p:nvPicPr>
          <p:cNvPr id="15" name="Zástupný obsah 14">
            <a:extLst>
              <a:ext uri="{FF2B5EF4-FFF2-40B4-BE49-F238E27FC236}">
                <a16:creationId xmlns:a16="http://schemas.microsoft.com/office/drawing/2014/main" id="{0D3B40DC-FD64-4F6F-9F34-C56CCCF0D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11" y="2190750"/>
            <a:ext cx="5309402" cy="3986213"/>
          </a:xfr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dirty="0"/>
              <a:t>Fúze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E0EFBF-17E3-4882-AF6C-5BD34C649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Studená x Termonukleární</a:t>
            </a:r>
          </a:p>
          <a:p>
            <a:r>
              <a:rPr lang="cs-CZ" sz="3600" dirty="0"/>
              <a:t>Vysoký tlak a teplota</a:t>
            </a:r>
          </a:p>
          <a:p>
            <a:r>
              <a:rPr lang="cs-CZ" sz="3600" dirty="0"/>
              <a:t>Plazma</a:t>
            </a:r>
          </a:p>
          <a:p>
            <a:r>
              <a:rPr lang="cs-CZ" sz="3600" dirty="0"/>
              <a:t>Uvolnění obrovského množství energie</a:t>
            </a:r>
          </a:p>
          <a:p>
            <a:r>
              <a:rPr lang="cs-CZ" sz="3600" dirty="0"/>
              <a:t>Tokamak, </a:t>
            </a:r>
            <a:r>
              <a:rPr lang="cs-CZ" sz="3600" dirty="0" err="1"/>
              <a:t>stelarátor</a:t>
            </a:r>
            <a:endParaRPr lang="cs-CZ" sz="3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4825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9ADB5B-B731-4008-8310-1E6111F7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cs-CZ" sz="4800" dirty="0"/>
              <a:t>Fúze</a:t>
            </a:r>
            <a:endParaRPr lang="en-US" sz="48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ECD6E07-DDAF-4C53-904B-B46B047BCE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rozmazání&#10;&#10;Popis byl vytvořen automaticky">
            <a:extLst>
              <a:ext uri="{FF2B5EF4-FFF2-40B4-BE49-F238E27FC236}">
                <a16:creationId xmlns:a16="http://schemas.microsoft.com/office/drawing/2014/main" id="{7B21DB13-E876-461D-92F7-BB016902AB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999313" y="1806354"/>
            <a:ext cx="3517163" cy="5029544"/>
          </a:xfrm>
          <a:noFill/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8E951A6-826E-4253-86E3-CC6EE4EA6B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26" y="26670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6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B5563-26DD-4CAD-B925-66AB9CF6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Chemická vazba          Fúze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8D45DF-B75F-479A-8C60-6FDB6CF3CB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Spojení atomů pomocí obalu</a:t>
            </a:r>
          </a:p>
          <a:p>
            <a:r>
              <a:rPr lang="cs-CZ" sz="3600" dirty="0"/>
              <a:t>Vznikají ionty</a:t>
            </a:r>
          </a:p>
          <a:p>
            <a:r>
              <a:rPr lang="cs-CZ" sz="3600" dirty="0"/>
              <a:t>Za téměř jakýchkoliv podmínek</a:t>
            </a:r>
          </a:p>
          <a:p>
            <a:endParaRPr lang="cs-CZ" sz="2400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717BAE5-F32E-455B-A11A-405C8BA2C7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Slučování jader atomů</a:t>
            </a:r>
          </a:p>
          <a:p>
            <a:r>
              <a:rPr lang="cs-CZ" sz="3600" dirty="0"/>
              <a:t>Vzniká nový prvek</a:t>
            </a:r>
          </a:p>
          <a:p>
            <a:r>
              <a:rPr lang="cs-CZ" sz="3600" dirty="0"/>
              <a:t>Potřebné obrovské teploty a tlaky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9649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9A392E-FA48-45EF-A681-E1FDD0B64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Palivo pro vyrobení 1 GW ročně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FD311-CAFA-4920-A9F0-882ABDDBB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Uhlí – 2 500 000 t</a:t>
            </a:r>
          </a:p>
          <a:p>
            <a:r>
              <a:rPr lang="cs-CZ" sz="3200" dirty="0"/>
              <a:t>Fotovoltaika – 20 km</a:t>
            </a:r>
            <a:r>
              <a:rPr lang="cs-CZ" sz="3200" baseline="30000" dirty="0"/>
              <a:t>2</a:t>
            </a:r>
          </a:p>
          <a:p>
            <a:r>
              <a:rPr lang="cs-CZ" sz="3200" dirty="0"/>
              <a:t>Větrné elektrárny 2 000</a:t>
            </a:r>
          </a:p>
          <a:p>
            <a:r>
              <a:rPr lang="cs-CZ" sz="3200" dirty="0"/>
              <a:t>Uran – 17 t</a:t>
            </a:r>
          </a:p>
          <a:p>
            <a:r>
              <a:rPr lang="cs-CZ" sz="3200" dirty="0"/>
              <a:t>Vodík – 0,5 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CD38A32-ECC4-47FC-A473-B4796F6640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38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D12C8-7EF8-47F1-8CD6-A0F9536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3DE1D-A701-4306-AA00-24AA74BA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2"/>
              </a:rPr>
              <a:t>https://www.svetenergie.cz/cz/fyzikalni-poradna?itemId=114</a:t>
            </a:r>
            <a:r>
              <a:rPr lang="cs-CZ" dirty="0"/>
              <a:t> </a:t>
            </a:r>
          </a:p>
          <a:p>
            <a:r>
              <a:rPr lang="cs-CZ" dirty="0">
                <a:hlinkClick r:id="rId3"/>
              </a:rPr>
              <a:t>https://cs.wikipedia.org</a:t>
            </a:r>
            <a:r>
              <a:rPr lang="cs-CZ" dirty="0"/>
              <a:t> </a:t>
            </a:r>
          </a:p>
          <a:p>
            <a:r>
              <a:rPr lang="cs-CZ" dirty="0">
                <a:hlinkClick r:id="rId4"/>
              </a:rPr>
              <a:t>https://www.google.com/url?sa=i&amp;url=https%3A%2F%2Fwww.slideshare.net%2Fkchtul%2Fche-chemick-vazba&amp;psig=AOvVaw0uB4TVIMl58Q2R6J3BB_s1&amp;ust=1636819419411000&amp;source=images&amp;cd=vfe&amp;ved=0CAsQjRxqFwoTCLiP2dSZk_QCFQAAAAAdAAAAABBR</a:t>
            </a:r>
            <a:r>
              <a:rPr lang="cs-CZ" dirty="0"/>
              <a:t> </a:t>
            </a:r>
          </a:p>
          <a:p>
            <a:r>
              <a:rPr lang="cs-CZ" dirty="0">
                <a:hlinkClick r:id="rId5"/>
              </a:rPr>
              <a:t>https://upload.wikimedia.org/wikipedia/commons/thumb/2/21/CNO_Cycle.svg/440px-CNO_Cycle.svg.png</a:t>
            </a:r>
            <a:r>
              <a:rPr lang="cs-CZ" dirty="0"/>
              <a:t> </a:t>
            </a:r>
          </a:p>
          <a:p>
            <a:r>
              <a:rPr lang="cs-CZ" dirty="0">
                <a:hlinkClick r:id="rId6"/>
              </a:rPr>
              <a:t>https://www.youtube.com/watch?v=0GAkrUTZTC0</a:t>
            </a:r>
            <a:r>
              <a:rPr lang="cs-CZ" dirty="0"/>
              <a:t> </a:t>
            </a:r>
          </a:p>
          <a:p>
            <a:r>
              <a:rPr lang="cs-CZ" dirty="0">
                <a:hlinkClick r:id="rId7"/>
              </a:rPr>
              <a:t>https://www.cez.cz/edee/content/file/vzdelavani/fuze_sceeen.pdf</a:t>
            </a:r>
            <a:r>
              <a:rPr lang="cs-CZ" dirty="0"/>
              <a:t> </a:t>
            </a:r>
          </a:p>
          <a:p>
            <a:r>
              <a:rPr lang="cs-CZ" dirty="0">
                <a:hlinkClick r:id="rId8"/>
              </a:rPr>
              <a:t>https://www.ptejteseknihovny.cz/dotazy/jaderne-elektrarny-spotreba-uranu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8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302</TotalTime>
  <Words>305</Words>
  <Application>Microsoft Office PowerPoint</Application>
  <PresentationFormat>Širokoúhlá obrazovka</PresentationFormat>
  <Paragraphs>53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Školní předměty 16×9</vt:lpstr>
      <vt:lpstr>Chemická vazba x Fúze</vt:lpstr>
      <vt:lpstr>Chemická vazba</vt:lpstr>
      <vt:lpstr>Fúze</vt:lpstr>
      <vt:lpstr>Fúze</vt:lpstr>
      <vt:lpstr>Chemická vazba          Fúze</vt:lpstr>
      <vt:lpstr>Palivo pro vyrobení 1 GW ročně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Chemická vazba x Fúze</dc:title>
  <dc:creator>Dušátko Jakub</dc:creator>
  <cp:lastModifiedBy>Dušátko Jakub</cp:lastModifiedBy>
  <cp:revision>1</cp:revision>
  <dcterms:created xsi:type="dcterms:W3CDTF">2021-11-12T15:51:04Z</dcterms:created>
  <dcterms:modified xsi:type="dcterms:W3CDTF">2021-11-12T20:53:41Z</dcterms:modified>
</cp:coreProperties>
</file>