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61" r:id="rId4"/>
    <p:sldId id="264" r:id="rId5"/>
    <p:sldId id="269" r:id="rId6"/>
    <p:sldId id="263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803F0-DA0E-4AAC-81E8-22603E5BE598}" v="2" dt="2025-04-06T09:19:5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86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hejhal" userId="abed7d06edcc2942" providerId="LiveId" clId="{977803F0-DA0E-4AAC-81E8-22603E5BE598}"/>
    <pc:docChg chg="undo custSel modSld">
      <pc:chgData name="jakub hejhal" userId="abed7d06edcc2942" providerId="LiveId" clId="{977803F0-DA0E-4AAC-81E8-22603E5BE598}" dt="2025-04-06T09:19:59.599" v="7" actId="1076"/>
      <pc:docMkLst>
        <pc:docMk/>
      </pc:docMkLst>
      <pc:sldChg chg="addSp delSp modSp mod">
        <pc:chgData name="jakub hejhal" userId="abed7d06edcc2942" providerId="LiveId" clId="{977803F0-DA0E-4AAC-81E8-22603E5BE598}" dt="2025-04-06T09:19:59.599" v="7" actId="1076"/>
        <pc:sldMkLst>
          <pc:docMk/>
          <pc:sldMk cId="622308738" sldId="268"/>
        </pc:sldMkLst>
        <pc:spChg chg="mod topLvl">
          <ac:chgData name="jakub hejhal" userId="abed7d06edcc2942" providerId="LiveId" clId="{977803F0-DA0E-4AAC-81E8-22603E5BE598}" dt="2025-04-06T09:19:59.480" v="6" actId="165"/>
          <ac:spMkLst>
            <pc:docMk/>
            <pc:sldMk cId="622308738" sldId="268"/>
            <ac:spMk id="4" creationId="{8A29263A-FBAF-9F16-0586-019F697CF31C}"/>
          </ac:spMkLst>
        </pc:spChg>
        <pc:spChg chg="mod topLvl">
          <ac:chgData name="jakub hejhal" userId="abed7d06edcc2942" providerId="LiveId" clId="{977803F0-DA0E-4AAC-81E8-22603E5BE598}" dt="2025-04-06T09:19:59.480" v="6" actId="165"/>
          <ac:spMkLst>
            <pc:docMk/>
            <pc:sldMk cId="622308738" sldId="268"/>
            <ac:spMk id="10" creationId="{35093DEF-1F2C-C70C-37EA-62F46243C0A0}"/>
          </ac:spMkLst>
        </pc:spChg>
        <pc:grpChg chg="add del mod">
          <ac:chgData name="jakub hejhal" userId="abed7d06edcc2942" providerId="LiveId" clId="{977803F0-DA0E-4AAC-81E8-22603E5BE598}" dt="2025-04-06T09:19:59.599" v="7" actId="1076"/>
          <ac:grpSpMkLst>
            <pc:docMk/>
            <pc:sldMk cId="622308738" sldId="268"/>
            <ac:grpSpMk id="8" creationId="{01AAB4F5-ED6B-764C-0B0E-688F343D1E5C}"/>
          </ac:grpSpMkLst>
        </pc:grpChg>
      </pc:sldChg>
    </pc:docChg>
  </pc:docChgLst>
  <pc:docChgLst>
    <pc:chgData name="jakub hejhal" userId="abed7d06edcc2942" providerId="LiveId" clId="{1B706E52-7260-4FFD-88FA-8CC1A511FD08}"/>
    <pc:docChg chg="undo redo custSel addSld delSld modSld sldOrd">
      <pc:chgData name="jakub hejhal" userId="abed7d06edcc2942" providerId="LiveId" clId="{1B706E52-7260-4FFD-88FA-8CC1A511FD08}" dt="2024-12-15T17:14:19.790" v="1648" actId="20577"/>
      <pc:docMkLst>
        <pc:docMk/>
      </pc:docMkLst>
      <pc:sldChg chg="modSp del mod modTransition">
        <pc:chgData name="jakub hejhal" userId="abed7d06edcc2942" providerId="LiveId" clId="{1B706E52-7260-4FFD-88FA-8CC1A511FD08}" dt="2024-12-11T10:48:32.318" v="53" actId="47"/>
        <pc:sldMkLst>
          <pc:docMk/>
          <pc:sldMk cId="2368927125" sldId="256"/>
        </pc:sldMkLst>
      </pc:sldChg>
      <pc:sldChg chg="modSp add del mod">
        <pc:chgData name="jakub hejhal" userId="abed7d06edcc2942" providerId="LiveId" clId="{1B706E52-7260-4FFD-88FA-8CC1A511FD08}" dt="2024-12-11T11:51:15.204" v="226" actId="47"/>
        <pc:sldMkLst>
          <pc:docMk/>
          <pc:sldMk cId="2960942241" sldId="257"/>
        </pc:sldMkLst>
      </pc:sldChg>
      <pc:sldChg chg="modSp del mod">
        <pc:chgData name="jakub hejhal" userId="abed7d06edcc2942" providerId="LiveId" clId="{1B706E52-7260-4FFD-88FA-8CC1A511FD08}" dt="2024-12-11T11:53:16.391" v="234" actId="47"/>
        <pc:sldMkLst>
          <pc:docMk/>
          <pc:sldMk cId="1088272444" sldId="258"/>
        </pc:sldMkLst>
      </pc:sldChg>
      <pc:sldChg chg="addSp delSp modSp add del mod ord">
        <pc:chgData name="jakub hejhal" userId="abed7d06edcc2942" providerId="LiveId" clId="{1B706E52-7260-4FFD-88FA-8CC1A511FD08}" dt="2024-12-11T11:47:45.251" v="66" actId="47"/>
        <pc:sldMkLst>
          <pc:docMk/>
          <pc:sldMk cId="278533265" sldId="259"/>
        </pc:sldMkLst>
      </pc:sldChg>
      <pc:sldChg chg="addSp delSp modSp add del mod ord">
        <pc:chgData name="jakub hejhal" userId="abed7d06edcc2942" providerId="LiveId" clId="{1B706E52-7260-4FFD-88FA-8CC1A511FD08}" dt="2024-12-11T11:59:39.463" v="266" actId="47"/>
        <pc:sldMkLst>
          <pc:docMk/>
          <pc:sldMk cId="3380401697" sldId="260"/>
        </pc:sldMkLst>
      </pc:sldChg>
      <pc:sldChg chg="addSp modSp add mod">
        <pc:chgData name="jakub hejhal" userId="abed7d06edcc2942" providerId="LiveId" clId="{1B706E52-7260-4FFD-88FA-8CC1A511FD08}" dt="2024-12-15T17:11:08.518" v="1636" actId="114"/>
        <pc:sldMkLst>
          <pc:docMk/>
          <pc:sldMk cId="950684145" sldId="261"/>
        </pc:sldMkLst>
      </pc:sldChg>
      <pc:sldChg chg="addSp modSp add del mod">
        <pc:chgData name="jakub hejhal" userId="abed7d06edcc2942" providerId="LiveId" clId="{1B706E52-7260-4FFD-88FA-8CC1A511FD08}" dt="2024-12-11T11:57:29.474" v="246" actId="47"/>
        <pc:sldMkLst>
          <pc:docMk/>
          <pc:sldMk cId="2275512229" sldId="262"/>
        </pc:sldMkLst>
      </pc:sldChg>
      <pc:sldChg chg="addSp delSp modSp add mod">
        <pc:chgData name="jakub hejhal" userId="abed7d06edcc2942" providerId="LiveId" clId="{1B706E52-7260-4FFD-88FA-8CC1A511FD08}" dt="2024-12-15T16:52:34.647" v="1483" actId="553"/>
        <pc:sldMkLst>
          <pc:docMk/>
          <pc:sldMk cId="2985312030" sldId="263"/>
        </pc:sldMkLst>
      </pc:sldChg>
      <pc:sldChg chg="addSp delSp modSp add mod ord">
        <pc:chgData name="jakub hejhal" userId="abed7d06edcc2942" providerId="LiveId" clId="{1B706E52-7260-4FFD-88FA-8CC1A511FD08}" dt="2024-12-15T15:09:20.002" v="1051" actId="20577"/>
        <pc:sldMkLst>
          <pc:docMk/>
          <pc:sldMk cId="577914742" sldId="264"/>
        </pc:sldMkLst>
      </pc:sldChg>
      <pc:sldChg chg="delSp add del mod">
        <pc:chgData name="jakub hejhal" userId="abed7d06edcc2942" providerId="LiveId" clId="{1B706E52-7260-4FFD-88FA-8CC1A511FD08}" dt="2024-12-11T11:57:47.309" v="249" actId="47"/>
        <pc:sldMkLst>
          <pc:docMk/>
          <pc:sldMk cId="720063358" sldId="264"/>
        </pc:sldMkLst>
      </pc:sldChg>
      <pc:sldChg chg="modSp add del mod">
        <pc:chgData name="jakub hejhal" userId="abed7d06edcc2942" providerId="LiveId" clId="{1B706E52-7260-4FFD-88FA-8CC1A511FD08}" dt="2024-12-11T11:58:07.886" v="253" actId="47"/>
        <pc:sldMkLst>
          <pc:docMk/>
          <pc:sldMk cId="2071199203" sldId="264"/>
        </pc:sldMkLst>
      </pc:sldChg>
      <pc:sldChg chg="addSp delSp modSp add mod ord">
        <pc:chgData name="jakub hejhal" userId="abed7d06edcc2942" providerId="LiveId" clId="{1B706E52-7260-4FFD-88FA-8CC1A511FD08}" dt="2024-12-15T17:12:31.282" v="1643" actId="1076"/>
        <pc:sldMkLst>
          <pc:docMk/>
          <pc:sldMk cId="3919655915" sldId="265"/>
        </pc:sldMkLst>
      </pc:sldChg>
      <pc:sldChg chg="delSp modSp add del mod">
        <pc:chgData name="jakub hejhal" userId="abed7d06edcc2942" providerId="LiveId" clId="{1B706E52-7260-4FFD-88FA-8CC1A511FD08}" dt="2024-12-12T12:07:24.129" v="407" actId="47"/>
        <pc:sldMkLst>
          <pc:docMk/>
          <pc:sldMk cId="228284524" sldId="266"/>
        </pc:sldMkLst>
      </pc:sldChg>
      <pc:sldChg chg="addSp delSp modSp add del mod">
        <pc:chgData name="jakub hejhal" userId="abed7d06edcc2942" providerId="LiveId" clId="{1B706E52-7260-4FFD-88FA-8CC1A511FD08}" dt="2024-12-12T12:04:43.595" v="378" actId="47"/>
        <pc:sldMkLst>
          <pc:docMk/>
          <pc:sldMk cId="2046326549" sldId="266"/>
        </pc:sldMkLst>
      </pc:sldChg>
      <pc:sldChg chg="addSp delSp modSp add del mod">
        <pc:chgData name="jakub hejhal" userId="abed7d06edcc2942" providerId="LiveId" clId="{1B706E52-7260-4FFD-88FA-8CC1A511FD08}" dt="2024-12-14T15:42:16.666" v="635" actId="47"/>
        <pc:sldMkLst>
          <pc:docMk/>
          <pc:sldMk cId="2521627363" sldId="266"/>
        </pc:sldMkLst>
      </pc:sldChg>
      <pc:sldChg chg="modSp add del mod">
        <pc:chgData name="jakub hejhal" userId="abed7d06edcc2942" providerId="LiveId" clId="{1B706E52-7260-4FFD-88FA-8CC1A511FD08}" dt="2024-12-12T12:04:34.896" v="375" actId="47"/>
        <pc:sldMkLst>
          <pc:docMk/>
          <pc:sldMk cId="1187705076" sldId="267"/>
        </pc:sldMkLst>
      </pc:sldChg>
      <pc:sldChg chg="addSp delSp modSp add del mod">
        <pc:chgData name="jakub hejhal" userId="abed7d06edcc2942" providerId="LiveId" clId="{1B706E52-7260-4FFD-88FA-8CC1A511FD08}" dt="2024-12-14T15:44:08.773" v="638" actId="47"/>
        <pc:sldMkLst>
          <pc:docMk/>
          <pc:sldMk cId="2350066039" sldId="267"/>
        </pc:sldMkLst>
      </pc:sldChg>
      <pc:sldChg chg="modSp add del mod">
        <pc:chgData name="jakub hejhal" userId="abed7d06edcc2942" providerId="LiveId" clId="{1B706E52-7260-4FFD-88FA-8CC1A511FD08}" dt="2024-12-12T12:07:19.928" v="406" actId="47"/>
        <pc:sldMkLst>
          <pc:docMk/>
          <pc:sldMk cId="3832921924" sldId="267"/>
        </pc:sldMkLst>
      </pc:sldChg>
      <pc:sldChg chg="delSp add del mod">
        <pc:chgData name="jakub hejhal" userId="abed7d06edcc2942" providerId="LiveId" clId="{1B706E52-7260-4FFD-88FA-8CC1A511FD08}" dt="2024-12-12T12:14:40.405" v="431" actId="47"/>
        <pc:sldMkLst>
          <pc:docMk/>
          <pc:sldMk cId="227206170" sldId="268"/>
        </pc:sldMkLst>
      </pc:sldChg>
      <pc:sldChg chg="addSp delSp modSp add mod ord">
        <pc:chgData name="jakub hejhal" userId="abed7d06edcc2942" providerId="LiveId" clId="{1B706E52-7260-4FFD-88FA-8CC1A511FD08}" dt="2024-12-15T17:11:26.391" v="1639" actId="1076"/>
        <pc:sldMkLst>
          <pc:docMk/>
          <pc:sldMk cId="622308738" sldId="268"/>
        </pc:sldMkLst>
      </pc:sldChg>
      <pc:sldChg chg="modSp add del mod">
        <pc:chgData name="jakub hejhal" userId="abed7d06edcc2942" providerId="LiveId" clId="{1B706E52-7260-4FFD-88FA-8CC1A511FD08}" dt="2024-12-12T12:04:36.239" v="376" actId="47"/>
        <pc:sldMkLst>
          <pc:docMk/>
          <pc:sldMk cId="1593622090" sldId="268"/>
        </pc:sldMkLst>
      </pc:sldChg>
      <pc:sldChg chg="delSp add del mod ord">
        <pc:chgData name="jakub hejhal" userId="abed7d06edcc2942" providerId="LiveId" clId="{1B706E52-7260-4FFD-88FA-8CC1A511FD08}" dt="2024-12-14T15:33:59.634" v="456" actId="47"/>
        <pc:sldMkLst>
          <pc:docMk/>
          <pc:sldMk cId="1657353040" sldId="268"/>
        </pc:sldMkLst>
      </pc:sldChg>
      <pc:sldChg chg="modSp add del mod ord">
        <pc:chgData name="jakub hejhal" userId="abed7d06edcc2942" providerId="LiveId" clId="{1B706E52-7260-4FFD-88FA-8CC1A511FD08}" dt="2024-12-12T12:04:37.695" v="377" actId="47"/>
        <pc:sldMkLst>
          <pc:docMk/>
          <pc:sldMk cId="2285416204" sldId="269"/>
        </pc:sldMkLst>
      </pc:sldChg>
      <pc:sldChg chg="addSp delSp modSp add mod">
        <pc:chgData name="jakub hejhal" userId="abed7d06edcc2942" providerId="LiveId" clId="{1B706E52-7260-4FFD-88FA-8CC1A511FD08}" dt="2024-12-15T15:09:13.260" v="1049" actId="20577"/>
        <pc:sldMkLst>
          <pc:docMk/>
          <pc:sldMk cId="3937777949" sldId="269"/>
        </pc:sldMkLst>
      </pc:sldChg>
      <pc:sldChg chg="modSp add del mod">
        <pc:chgData name="jakub hejhal" userId="abed7d06edcc2942" providerId="LiveId" clId="{1B706E52-7260-4FFD-88FA-8CC1A511FD08}" dt="2024-12-15T14:56:03.933" v="749" actId="47"/>
        <pc:sldMkLst>
          <pc:docMk/>
          <pc:sldMk cId="3409110131" sldId="270"/>
        </pc:sldMkLst>
      </pc:sldChg>
      <pc:sldChg chg="addSp modSp add mod">
        <pc:chgData name="jakub hejhal" userId="abed7d06edcc2942" providerId="LiveId" clId="{1B706E52-7260-4FFD-88FA-8CC1A511FD08}" dt="2024-12-15T16:58:25.018" v="1524" actId="553"/>
        <pc:sldMkLst>
          <pc:docMk/>
          <pc:sldMk cId="4036535813" sldId="270"/>
        </pc:sldMkLst>
      </pc:sldChg>
      <pc:sldChg chg="addSp delSp modSp add mod">
        <pc:chgData name="jakub hejhal" userId="abed7d06edcc2942" providerId="LiveId" clId="{1B706E52-7260-4FFD-88FA-8CC1A511FD08}" dt="2024-12-15T16:59:16.911" v="1529" actId="553"/>
        <pc:sldMkLst>
          <pc:docMk/>
          <pc:sldMk cId="966344343" sldId="271"/>
        </pc:sldMkLst>
      </pc:sldChg>
      <pc:sldChg chg="modSp add del mod">
        <pc:chgData name="jakub hejhal" userId="abed7d06edcc2942" providerId="LiveId" clId="{1B706E52-7260-4FFD-88FA-8CC1A511FD08}" dt="2024-12-15T14:56:06.345" v="750" actId="47"/>
        <pc:sldMkLst>
          <pc:docMk/>
          <pc:sldMk cId="1038203092" sldId="271"/>
        </pc:sldMkLst>
      </pc:sldChg>
      <pc:sldChg chg="addSp delSp modSp add mod">
        <pc:chgData name="jakub hejhal" userId="abed7d06edcc2942" providerId="LiveId" clId="{1B706E52-7260-4FFD-88FA-8CC1A511FD08}" dt="2024-12-15T16:58:38.715" v="1525" actId="553"/>
        <pc:sldMkLst>
          <pc:docMk/>
          <pc:sldMk cId="839091012" sldId="272"/>
        </pc:sldMkLst>
      </pc:sldChg>
      <pc:sldChg chg="modSp add del mod">
        <pc:chgData name="jakub hejhal" userId="abed7d06edcc2942" providerId="LiveId" clId="{1B706E52-7260-4FFD-88FA-8CC1A511FD08}" dt="2024-12-15T14:56:07.531" v="751" actId="47"/>
        <pc:sldMkLst>
          <pc:docMk/>
          <pc:sldMk cId="3881598545" sldId="272"/>
        </pc:sldMkLst>
      </pc:sldChg>
      <pc:sldChg chg="addSp delSp modSp add mod">
        <pc:chgData name="jakub hejhal" userId="abed7d06edcc2942" providerId="LiveId" clId="{1B706E52-7260-4FFD-88FA-8CC1A511FD08}" dt="2024-12-15T16:58:54.599" v="1528" actId="553"/>
        <pc:sldMkLst>
          <pc:docMk/>
          <pc:sldMk cId="511626268" sldId="273"/>
        </pc:sldMkLst>
      </pc:sldChg>
      <pc:sldChg chg="modSp add del mod">
        <pc:chgData name="jakub hejhal" userId="abed7d06edcc2942" providerId="LiveId" clId="{1B706E52-7260-4FFD-88FA-8CC1A511FD08}" dt="2024-12-15T14:56:09.160" v="752" actId="47"/>
        <pc:sldMkLst>
          <pc:docMk/>
          <pc:sldMk cId="2612875886" sldId="273"/>
        </pc:sldMkLst>
      </pc:sldChg>
      <pc:sldChg chg="modSp add del mod">
        <pc:chgData name="jakub hejhal" userId="abed7d06edcc2942" providerId="LiveId" clId="{1B706E52-7260-4FFD-88FA-8CC1A511FD08}" dt="2024-12-15T15:01:13.930" v="802" actId="47"/>
        <pc:sldMkLst>
          <pc:docMk/>
          <pc:sldMk cId="2673745371" sldId="274"/>
        </pc:sldMkLst>
      </pc:sldChg>
      <pc:sldChg chg="addSp modSp add mod">
        <pc:chgData name="jakub hejhal" userId="abed7d06edcc2942" providerId="LiveId" clId="{1B706E52-7260-4FFD-88FA-8CC1A511FD08}" dt="2024-12-15T17:00:32.492" v="1532" actId="553"/>
        <pc:sldMkLst>
          <pc:docMk/>
          <pc:sldMk cId="3236851630" sldId="274"/>
        </pc:sldMkLst>
      </pc:sldChg>
      <pc:sldChg chg="addSp delSp modSp add mod">
        <pc:chgData name="jakub hejhal" userId="abed7d06edcc2942" providerId="LiveId" clId="{1B706E52-7260-4FFD-88FA-8CC1A511FD08}" dt="2024-12-15T17:14:14.186" v="1647" actId="20577"/>
        <pc:sldMkLst>
          <pc:docMk/>
          <pc:sldMk cId="660102088" sldId="275"/>
        </pc:sldMkLst>
      </pc:sldChg>
      <pc:sldChg chg="modSp add del mod">
        <pc:chgData name="jakub hejhal" userId="abed7d06edcc2942" providerId="LiveId" clId="{1B706E52-7260-4FFD-88FA-8CC1A511FD08}" dt="2024-12-15T15:01:15.494" v="803" actId="47"/>
        <pc:sldMkLst>
          <pc:docMk/>
          <pc:sldMk cId="1736100735" sldId="275"/>
        </pc:sldMkLst>
      </pc:sldChg>
      <pc:sldChg chg="addSp delSp modSp add mod">
        <pc:chgData name="jakub hejhal" userId="abed7d06edcc2942" providerId="LiveId" clId="{1B706E52-7260-4FFD-88FA-8CC1A511FD08}" dt="2024-12-15T17:14:06.716" v="1646" actId="20577"/>
        <pc:sldMkLst>
          <pc:docMk/>
          <pc:sldMk cId="681001667" sldId="276"/>
        </pc:sldMkLst>
      </pc:sldChg>
      <pc:sldChg chg="addSp delSp modSp add mod">
        <pc:chgData name="jakub hejhal" userId="abed7d06edcc2942" providerId="LiveId" clId="{1B706E52-7260-4FFD-88FA-8CC1A511FD08}" dt="2024-12-15T17:14:19.790" v="1648" actId="20577"/>
        <pc:sldMkLst>
          <pc:docMk/>
          <pc:sldMk cId="2556940768" sldId="277"/>
        </pc:sldMkLst>
      </pc:sldChg>
      <pc:sldChg chg="addSp delSp modSp add mod">
        <pc:chgData name="jakub hejhal" userId="abed7d06edcc2942" providerId="LiveId" clId="{1B706E52-7260-4FFD-88FA-8CC1A511FD08}" dt="2024-12-15T17:03:35.633" v="1547" actId="14100"/>
        <pc:sldMkLst>
          <pc:docMk/>
          <pc:sldMk cId="420449917" sldId="278"/>
        </pc:sldMkLst>
      </pc:sldChg>
      <pc:sldChg chg="delSp modSp add del mod">
        <pc:chgData name="jakub hejhal" userId="abed7d06edcc2942" providerId="LiveId" clId="{1B706E52-7260-4FFD-88FA-8CC1A511FD08}" dt="2024-12-15T16:37:38.018" v="1360" actId="47"/>
        <pc:sldMkLst>
          <pc:docMk/>
          <pc:sldMk cId="527366692" sldId="279"/>
        </pc:sldMkLst>
      </pc:sldChg>
      <pc:sldChg chg="addSp delSp modSp add mod">
        <pc:chgData name="jakub hejhal" userId="abed7d06edcc2942" providerId="LiveId" clId="{1B706E52-7260-4FFD-88FA-8CC1A511FD08}" dt="2024-12-15T17:03:28.902" v="1546" actId="12788"/>
        <pc:sldMkLst>
          <pc:docMk/>
          <pc:sldMk cId="3866855809" sldId="279"/>
        </pc:sldMkLst>
      </pc:sldChg>
      <pc:sldChg chg="delSp modSp add mod">
        <pc:chgData name="jakub hejhal" userId="abed7d06edcc2942" providerId="LiveId" clId="{1B706E52-7260-4FFD-88FA-8CC1A511FD08}" dt="2024-12-15T17:03:16.760" v="1543" actId="14100"/>
        <pc:sldMkLst>
          <pc:docMk/>
          <pc:sldMk cId="160681234" sldId="280"/>
        </pc:sldMkLst>
      </pc:sldChg>
      <pc:sldChg chg="delSp modSp add del mod">
        <pc:chgData name="jakub hejhal" userId="abed7d06edcc2942" providerId="LiveId" clId="{1B706E52-7260-4FFD-88FA-8CC1A511FD08}" dt="2024-12-15T16:43:00.649" v="1398" actId="47"/>
        <pc:sldMkLst>
          <pc:docMk/>
          <pc:sldMk cId="568837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CC2AE-D339-7A79-96B2-75A677D07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8CE72B-3282-F00A-1F41-A59373D51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C39E26-1FB0-3460-82A6-41BD3C60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14C7-E8F5-4445-8198-B0A26169BACD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CA610F-541A-84F2-04D1-05B639B1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18D512-41AD-C74A-473A-244CBA8E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9FE-4FF5-4096-B248-DCD8665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93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731A1-CDE5-A4E4-61D6-1197D840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9166E6-B9F4-D86E-31B2-5C4EB8E79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0DCF13-5827-D334-2342-053D97F0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14C7-E8F5-4445-8198-B0A26169BACD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67A2A4-1AC3-0D02-5A83-4DB4AA97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580DC0-02E9-AC8C-6798-385C8878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9FE-4FF5-4096-B248-DCD8665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7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5E4BD5-936F-CD50-536C-DF62AB59F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E6E6DF-6E4A-55AB-6D04-B99A4676F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F61642-C904-4C87-BA12-3E0A43F8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14C7-E8F5-4445-8198-B0A26169BACD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CF4B95-414B-13EC-BD23-0DCB153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E8BC55-D532-CBDF-62EE-0EEA503E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9FE-4FF5-4096-B248-DCD8665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56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E29D5-2087-A423-A00A-54E9102E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BC20C-3457-F8FA-57C7-F97C1B9DF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CB2DD3-3142-D298-451A-CB3AE560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14C7-E8F5-4445-8198-B0A26169BACD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95E860-91B5-3816-9EF5-A9D8052C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48EC82-4CFE-4A99-DBD8-C1B22B7C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9FE-4FF5-4096-B248-DCD8665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48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4316A-4748-E055-F090-745DF393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D7C86F-B200-F269-1C6F-FAAAE0C2B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30E0E8-131A-22E5-144F-C1B77189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14C7-E8F5-4445-8198-B0A26169BACD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486FF4-AE0D-3AF6-14EB-923F0DF3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B796EE-7553-446B-9096-9000E5A3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9FE-4FF5-4096-B248-DCD8665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8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14E99-25F1-30E6-F752-2C787184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CDFE6-A433-E8A7-8B36-8B479B476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E61D76-3A70-B23A-C0D2-B5F3EDC1C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46E736-ED3E-E6A9-B5F7-32810B69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14C7-E8F5-4445-8198-B0A26169BACD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8CE872-EB18-B58B-237D-C56E4C0E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763FB1-A9F6-EC6F-8E91-04B1279E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9FE-4FF5-4096-B248-DCD8665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19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1E8F0-A3AC-AC53-E7E8-1A35B6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FD7011-2E5E-A298-DDF0-250B9A129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C32B14-C59C-F71F-B0AE-FCFAA107F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E81552-491D-F279-5872-D9E90E474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D5BE5D-C565-F26F-AF67-7A7AE8353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0694FF-E4DF-D4BB-95B5-A38D0693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14C7-E8F5-4445-8198-B0A26169BACD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54BF617-4593-0ED8-5C50-C1C731FA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41C3DC8-B888-C5A1-521B-18C79A1F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9FE-4FF5-4096-B248-DCD8665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6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86B87-2A97-6F65-B65B-F46C0B1F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9FB5B7A-3660-8642-4778-4AC83EBA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14C7-E8F5-4445-8198-B0A26169BACD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DC835F-1EB0-742F-F3AB-042668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C3D9FD-304C-67EB-7877-9C418851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9FE-4FF5-4096-B248-DCD8665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32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9FBB3AB-B231-710B-A1C4-052CEBEF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14C7-E8F5-4445-8198-B0A26169BACD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CA2C60A-0E93-0FF8-5436-25F9DB57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6BCD5F-3E87-5AC3-4650-FD5A3755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9FE-4FF5-4096-B248-DCD8665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1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6FA29-8B4C-630B-9DE4-B1054EF1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49EFEE-5001-AA80-CE86-5FDAB148F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EEE4D1-3331-7905-5DD6-9A998A41A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2113CC-46E3-9490-B677-1AB29B55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14C7-E8F5-4445-8198-B0A26169BACD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80E9F1-870C-15EE-AC72-A1589D18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52DF92-797C-C7BB-64A7-FF91ACD9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9FE-4FF5-4096-B248-DCD8665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98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157C0-B1A7-8482-77F7-C46A0E7B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03479F4-B816-92F8-6E40-A9E95F2CE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450556-B18F-A2A6-1EFA-C522A58C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E9545D-5BC2-D20C-8A84-69025D95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14C7-E8F5-4445-8198-B0A26169BACD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9A9B16-07FB-7EBC-0096-B1B446DF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BFDD16-733B-9014-B81E-E3B2859C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9FE-4FF5-4096-B248-DCD8665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35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6884433-1706-42D8-0A7F-C5DDC256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27A755-C429-3FB9-2897-D818C399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1CD053-4C07-0D77-444A-578AFCC3D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A214C7-E8F5-4445-8198-B0A26169BACD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AD48C3-52BC-E9C5-8D5F-74EC3D325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D205BB-AF71-35D9-7F27-3283D026E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569FE-4FF5-4096-B248-DCD86659F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11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27966-957E-D853-195F-B727D471D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A102C-9910-5C33-C3A7-5C780436C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BE79BE-DA1D-36B7-3A0B-3D6E4ADBA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29E594FA-97F1-FEF4-DBF9-7DACE6311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01AAB4F5-ED6B-764C-0B0E-688F343D1E5C}"/>
              </a:ext>
            </a:extLst>
          </p:cNvPr>
          <p:cNvGrpSpPr/>
          <p:nvPr/>
        </p:nvGrpSpPr>
        <p:grpSpPr>
          <a:xfrm>
            <a:off x="0" y="-4640794"/>
            <a:ext cx="12192000" cy="11526315"/>
            <a:chOff x="0" y="0"/>
            <a:chExt cx="12192000" cy="14142717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35093DEF-1F2C-C70C-37EA-62F46243C0A0}"/>
                </a:ext>
              </a:extLst>
            </p:cNvPr>
            <p:cNvSpPr txBox="1"/>
            <p:nvPr/>
          </p:nvSpPr>
          <p:spPr>
            <a:xfrm>
              <a:off x="0" y="0"/>
              <a:ext cx="12192000" cy="7071359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8A29263A-FBAF-9F16-0586-019F697CF31C}"/>
                </a:ext>
              </a:extLst>
            </p:cNvPr>
            <p:cNvSpPr/>
            <p:nvPr/>
          </p:nvSpPr>
          <p:spPr>
            <a:xfrm>
              <a:off x="0" y="7071359"/>
              <a:ext cx="12192000" cy="7071358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5629E32C-50A8-2941-3D14-E74A4DB749A7}"/>
              </a:ext>
            </a:extLst>
          </p:cNvPr>
          <p:cNvSpPr txBox="1"/>
          <p:nvPr/>
        </p:nvSpPr>
        <p:spPr>
          <a:xfrm>
            <a:off x="2627554" y="-801003"/>
            <a:ext cx="693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Janda		Hejhal</a:t>
            </a:r>
          </a:p>
        </p:txBody>
      </p:sp>
    </p:spTree>
    <p:extLst>
      <p:ext uri="{BB962C8B-B14F-4D97-AF65-F5344CB8AC3E}">
        <p14:creationId xmlns:p14="http://schemas.microsoft.com/office/powerpoint/2010/main" val="622308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88621-A77A-A174-7FF0-91F764409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830B1-FD48-42C0-6DEB-CB4CA32C8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E1BBC4-D7E9-28FB-C4F2-6043C8385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053B226D-2FA1-3380-2BEE-D5F507C69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573A434D-4464-91DA-3FE1-F630E1D0AEB6}"/>
              </a:ext>
            </a:extLst>
          </p:cNvPr>
          <p:cNvGrpSpPr/>
          <p:nvPr/>
        </p:nvGrpSpPr>
        <p:grpSpPr>
          <a:xfrm>
            <a:off x="0" y="-4773657"/>
            <a:ext cx="12192000" cy="11792040"/>
            <a:chOff x="0" y="41963"/>
            <a:chExt cx="12192000" cy="1446876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B0C35075-ACD5-6B71-46E6-0100F54278B3}"/>
                </a:ext>
              </a:extLst>
            </p:cNvPr>
            <p:cNvSpPr txBox="1"/>
            <p:nvPr/>
          </p:nvSpPr>
          <p:spPr>
            <a:xfrm>
              <a:off x="0" y="41963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C03B3D1C-22FE-504E-DAB8-13A2A7D58874}"/>
                </a:ext>
              </a:extLst>
            </p:cNvPr>
            <p:cNvSpPr/>
            <p:nvPr/>
          </p:nvSpPr>
          <p:spPr>
            <a:xfrm>
              <a:off x="0" y="7113323"/>
              <a:ext cx="12192000" cy="7397401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22" name="Obrázek 21" descr="Káva na bílém pozadí">
            <a:extLst>
              <a:ext uri="{FF2B5EF4-FFF2-40B4-BE49-F238E27FC236}">
                <a16:creationId xmlns:a16="http://schemas.microsoft.com/office/drawing/2014/main" id="{2944B038-B35B-A213-5F42-E61DB869E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" y="6387575"/>
            <a:ext cx="3600000" cy="2861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Obrázek 24" descr="Obsah obrázku nápoj, Alkoholický nápoj, Sklenice na baru, Destilát&#10;&#10;Popis byl vytvořen automaticky">
            <a:extLst>
              <a:ext uri="{FF2B5EF4-FFF2-40B4-BE49-F238E27FC236}">
                <a16:creationId xmlns:a16="http://schemas.microsoft.com/office/drawing/2014/main" id="{1800A21B-26E7-9A46-C80B-826F00B4D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12100580"/>
            <a:ext cx="3600000" cy="3284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Obrázek 25" descr="Obsah obrázku text&#10;&#10;Popis byl vytvořen automaticky">
            <a:extLst>
              <a:ext uri="{FF2B5EF4-FFF2-40B4-BE49-F238E27FC236}">
                <a16:creationId xmlns:a16="http://schemas.microsoft.com/office/drawing/2014/main" id="{2FB6DC0C-A534-B090-0522-8E31AD8C4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" y="1825000"/>
            <a:ext cx="4716000" cy="4202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Obrázek 27" descr="Obsah obrázku kruh, Grafika, text, logo&#10;&#10;Popis byl vytvořen automaticky">
            <a:extLst>
              <a:ext uri="{FF2B5EF4-FFF2-40B4-BE49-F238E27FC236}">
                <a16:creationId xmlns:a16="http://schemas.microsoft.com/office/drawing/2014/main" id="{F1E4E8F6-7850-6766-4A6E-5C17B921F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" y="8984249"/>
            <a:ext cx="3600000" cy="32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2AA2DB9-83E0-5CF2-7655-A896F946C6F1}"/>
              </a:ext>
            </a:extLst>
          </p:cNvPr>
          <p:cNvSpPr txBox="1"/>
          <p:nvPr/>
        </p:nvSpPr>
        <p:spPr>
          <a:xfrm>
            <a:off x="-9898380" y="3094206"/>
            <a:ext cx="1068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HOW TO DEAL WITH ADDICTION ?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7713520-657F-D465-6D8C-BEAB46B7F785}"/>
              </a:ext>
            </a:extLst>
          </p:cNvPr>
          <p:cNvSpPr txBox="1"/>
          <p:nvPr/>
        </p:nvSpPr>
        <p:spPr>
          <a:xfrm>
            <a:off x="5255108" y="12337307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ALCOHOL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D862EEE-7429-D1FF-24C4-8EA9305B4507}"/>
              </a:ext>
            </a:extLst>
          </p:cNvPr>
          <p:cNvSpPr txBox="1"/>
          <p:nvPr/>
        </p:nvSpPr>
        <p:spPr>
          <a:xfrm>
            <a:off x="5255108" y="8750641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GAMBLING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39CB8AE-0FD5-2920-EB95-BE57A4E5F25F}"/>
              </a:ext>
            </a:extLst>
          </p:cNvPr>
          <p:cNvSpPr txBox="1"/>
          <p:nvPr/>
        </p:nvSpPr>
        <p:spPr>
          <a:xfrm>
            <a:off x="5255108" y="7387664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CAFFEINE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F920374-BF67-3A16-3206-390D08217CC2}"/>
              </a:ext>
            </a:extLst>
          </p:cNvPr>
          <p:cNvSpPr txBox="1"/>
          <p:nvPr/>
        </p:nvSpPr>
        <p:spPr>
          <a:xfrm>
            <a:off x="5255108" y="2921169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NICOTIN</a:t>
            </a:r>
          </a:p>
        </p:txBody>
      </p:sp>
    </p:spTree>
    <p:extLst>
      <p:ext uri="{BB962C8B-B14F-4D97-AF65-F5344CB8AC3E}">
        <p14:creationId xmlns:p14="http://schemas.microsoft.com/office/powerpoint/2010/main" val="511626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9093E-14E3-430D-958C-20E2FCDE0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72080-D6DA-D233-44E6-A936755AB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DF4BC0-F714-266F-4917-84FFCD2EA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E3100E5F-A0E0-D032-A97F-41570BC83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77027CEC-1A00-54F8-FD5C-48F97D077A0A}"/>
              </a:ext>
            </a:extLst>
          </p:cNvPr>
          <p:cNvGrpSpPr/>
          <p:nvPr/>
        </p:nvGrpSpPr>
        <p:grpSpPr>
          <a:xfrm>
            <a:off x="0" y="-4773657"/>
            <a:ext cx="12192000" cy="11792040"/>
            <a:chOff x="0" y="41963"/>
            <a:chExt cx="12192000" cy="1446876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8E4ABA56-856E-4DBE-2C99-DD2B844E9853}"/>
                </a:ext>
              </a:extLst>
            </p:cNvPr>
            <p:cNvSpPr txBox="1"/>
            <p:nvPr/>
          </p:nvSpPr>
          <p:spPr>
            <a:xfrm>
              <a:off x="0" y="41963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C32C337-517F-9B9F-0AA5-0FAF5BB8A64A}"/>
                </a:ext>
              </a:extLst>
            </p:cNvPr>
            <p:cNvSpPr/>
            <p:nvPr/>
          </p:nvSpPr>
          <p:spPr>
            <a:xfrm>
              <a:off x="0" y="7113323"/>
              <a:ext cx="12192000" cy="7397401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22" name="Obrázek 21" descr="Káva na bílém pozadí">
            <a:extLst>
              <a:ext uri="{FF2B5EF4-FFF2-40B4-BE49-F238E27FC236}">
                <a16:creationId xmlns:a16="http://schemas.microsoft.com/office/drawing/2014/main" id="{BDBC81DE-4F3A-BFDA-0D1C-62EB6FB64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9157341"/>
            <a:ext cx="3600000" cy="2861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Obrázek 24" descr="Obsah obrázku nápoj, Alkoholický nápoj, Sklenice na baru, Destilát&#10;&#10;Popis byl vytvořen automaticky">
            <a:extLst>
              <a:ext uri="{FF2B5EF4-FFF2-40B4-BE49-F238E27FC236}">
                <a16:creationId xmlns:a16="http://schemas.microsoft.com/office/drawing/2014/main" id="{1CB3F8D7-8E92-FBEB-547C-32EA75083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12100580"/>
            <a:ext cx="3600000" cy="3284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Obrázek 25" descr="Obsah obrázku text&#10;&#10;Popis byl vytvořen automaticky">
            <a:extLst>
              <a:ext uri="{FF2B5EF4-FFF2-40B4-BE49-F238E27FC236}">
                <a16:creationId xmlns:a16="http://schemas.microsoft.com/office/drawing/2014/main" id="{70BA23C4-F626-8915-3EC7-1C182599F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7" y="7247869"/>
            <a:ext cx="3600000" cy="32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Obrázek 27" descr="Obsah obrázku kruh, Grafika, text, logo&#10;&#10;Popis byl vytvořen automaticky">
            <a:extLst>
              <a:ext uri="{FF2B5EF4-FFF2-40B4-BE49-F238E27FC236}">
                <a16:creationId xmlns:a16="http://schemas.microsoft.com/office/drawing/2014/main" id="{555E9EAF-C73C-A1BC-DB64-B6D4ACB39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" y="8984249"/>
            <a:ext cx="3600000" cy="32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3BC7D28-C340-ABEE-AE01-7C87B0C0D7C9}"/>
              </a:ext>
            </a:extLst>
          </p:cNvPr>
          <p:cNvSpPr txBox="1"/>
          <p:nvPr/>
        </p:nvSpPr>
        <p:spPr>
          <a:xfrm>
            <a:off x="754380" y="2921169"/>
            <a:ext cx="1068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HOW TO DEAL WITH ADDICTION ?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0F3E15-AD18-C98A-5391-85C5CE6724F1}"/>
              </a:ext>
            </a:extLst>
          </p:cNvPr>
          <p:cNvSpPr txBox="1"/>
          <p:nvPr/>
        </p:nvSpPr>
        <p:spPr>
          <a:xfrm>
            <a:off x="-10683240" y="2074783"/>
            <a:ext cx="106832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WITHDRAWAL 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WITHDRAWAL SYMPTOMS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9A9BC7-C0DD-F282-3C85-9DE8B6F08697}"/>
              </a:ext>
            </a:extLst>
          </p:cNvPr>
          <p:cNvSpPr txBox="1"/>
          <p:nvPr/>
        </p:nvSpPr>
        <p:spPr>
          <a:xfrm>
            <a:off x="5255108" y="8817189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NICOTIN</a:t>
            </a:r>
          </a:p>
        </p:txBody>
      </p:sp>
    </p:spTree>
    <p:extLst>
      <p:ext uri="{BB962C8B-B14F-4D97-AF65-F5344CB8AC3E}">
        <p14:creationId xmlns:p14="http://schemas.microsoft.com/office/powerpoint/2010/main" val="3236851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9DC3D-C554-8B12-2A08-8D3F18BB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F868D-267A-E9ED-8567-4098C0D16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9C2939-52F1-8296-90C6-904FE9E61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385ADE97-DEA2-9A17-4C47-057F2764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DC3CAF1F-E4CF-AAC0-F782-967AE4BC913F}"/>
              </a:ext>
            </a:extLst>
          </p:cNvPr>
          <p:cNvGrpSpPr/>
          <p:nvPr/>
        </p:nvGrpSpPr>
        <p:grpSpPr>
          <a:xfrm>
            <a:off x="0" y="-4773657"/>
            <a:ext cx="12192000" cy="11792040"/>
            <a:chOff x="0" y="41963"/>
            <a:chExt cx="12192000" cy="1446876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8494587F-9325-B41B-882F-D39D9163F17F}"/>
                </a:ext>
              </a:extLst>
            </p:cNvPr>
            <p:cNvSpPr txBox="1"/>
            <p:nvPr/>
          </p:nvSpPr>
          <p:spPr>
            <a:xfrm>
              <a:off x="0" y="41963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2AA4D612-6E94-F139-99A5-AB56F4240FB8}"/>
                </a:ext>
              </a:extLst>
            </p:cNvPr>
            <p:cNvSpPr/>
            <p:nvPr/>
          </p:nvSpPr>
          <p:spPr>
            <a:xfrm>
              <a:off x="0" y="7113323"/>
              <a:ext cx="12192000" cy="7397401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4BBCC064-8074-0FFC-7D9A-EC21EE08B5E5}"/>
              </a:ext>
            </a:extLst>
          </p:cNvPr>
          <p:cNvSpPr txBox="1"/>
          <p:nvPr/>
        </p:nvSpPr>
        <p:spPr>
          <a:xfrm>
            <a:off x="12430565" y="2921168"/>
            <a:ext cx="1068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HOW TO DEAL WITH ADDICTION ?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076059F-F897-12AB-C21D-62EB911085B9}"/>
              </a:ext>
            </a:extLst>
          </p:cNvPr>
          <p:cNvSpPr txBox="1"/>
          <p:nvPr/>
        </p:nvSpPr>
        <p:spPr>
          <a:xfrm>
            <a:off x="-11183815" y="1997838"/>
            <a:ext cx="11183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RELAPSE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CRAVINGS AND „JUST THIS ONE TIME“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2294F16-C932-0852-BB83-1D94F5B4079D}"/>
              </a:ext>
            </a:extLst>
          </p:cNvPr>
          <p:cNvSpPr txBox="1"/>
          <p:nvPr/>
        </p:nvSpPr>
        <p:spPr>
          <a:xfrm>
            <a:off x="754380" y="2074783"/>
            <a:ext cx="106832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WITHDRAWAL 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WITHDRAWAL SYMPTOMS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02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39540-9D37-F86C-56FF-9F5E01D5B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67785-8BEC-41F9-623D-11CF57E796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A25EEA-03AE-7AB5-D1B3-BAE937E23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EAB31663-C3D7-4CCC-30E2-F2E1E289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FD94DF45-71FD-CBED-EB29-09153D8A77C7}"/>
              </a:ext>
            </a:extLst>
          </p:cNvPr>
          <p:cNvGrpSpPr/>
          <p:nvPr/>
        </p:nvGrpSpPr>
        <p:grpSpPr>
          <a:xfrm>
            <a:off x="0" y="-4773657"/>
            <a:ext cx="12192000" cy="11792040"/>
            <a:chOff x="0" y="41963"/>
            <a:chExt cx="12192000" cy="1446876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8B6641DB-BF8A-C928-7F0B-7AC444636A14}"/>
                </a:ext>
              </a:extLst>
            </p:cNvPr>
            <p:cNvSpPr txBox="1"/>
            <p:nvPr/>
          </p:nvSpPr>
          <p:spPr>
            <a:xfrm>
              <a:off x="0" y="41963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36623B94-8D9E-6F27-94CE-408CECD2EE51}"/>
                </a:ext>
              </a:extLst>
            </p:cNvPr>
            <p:cNvSpPr/>
            <p:nvPr/>
          </p:nvSpPr>
          <p:spPr>
            <a:xfrm>
              <a:off x="0" y="7113323"/>
              <a:ext cx="12192000" cy="7397401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BD1CEA9-EFF8-2058-5023-8DCEF623027E}"/>
              </a:ext>
            </a:extLst>
          </p:cNvPr>
          <p:cNvSpPr txBox="1"/>
          <p:nvPr/>
        </p:nvSpPr>
        <p:spPr>
          <a:xfrm>
            <a:off x="-11441722" y="2074783"/>
            <a:ext cx="1118381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TREATMENT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PSYCHOTERAPIES, MEDICATION AND TIPS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42B52E1-18C6-FC04-0848-F2474A0F2F56}"/>
              </a:ext>
            </a:extLst>
          </p:cNvPr>
          <p:cNvSpPr txBox="1"/>
          <p:nvPr/>
        </p:nvSpPr>
        <p:spPr>
          <a:xfrm>
            <a:off x="504093" y="1997839"/>
            <a:ext cx="11183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RELAPSE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CRAVINGS AND „JUST THIS ONE TIME“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6FA793A-8E33-DD98-9F02-F806B8C1A781}"/>
              </a:ext>
            </a:extLst>
          </p:cNvPr>
          <p:cNvSpPr txBox="1"/>
          <p:nvPr/>
        </p:nvSpPr>
        <p:spPr>
          <a:xfrm>
            <a:off x="12192000" y="2074783"/>
            <a:ext cx="106832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WITHDRAWAL 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WITHDRAWAL SYMPTOMS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01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E429B-796E-E413-2C74-E5C245A12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EC8D9-7A1B-FD39-0D32-3462FDCD1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3473B4-A1B2-628B-1EF2-57BF1E4A27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742D7A87-5349-3082-8CBB-46F7AECB2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C8E23FA3-3035-0FB5-231D-5416FCB026CA}"/>
              </a:ext>
            </a:extLst>
          </p:cNvPr>
          <p:cNvGrpSpPr/>
          <p:nvPr/>
        </p:nvGrpSpPr>
        <p:grpSpPr>
          <a:xfrm>
            <a:off x="0" y="-4773657"/>
            <a:ext cx="12192000" cy="11792040"/>
            <a:chOff x="0" y="41963"/>
            <a:chExt cx="12192000" cy="1446876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6B58D29B-326F-B28A-68D8-176DBC7A93FE}"/>
                </a:ext>
              </a:extLst>
            </p:cNvPr>
            <p:cNvSpPr txBox="1"/>
            <p:nvPr/>
          </p:nvSpPr>
          <p:spPr>
            <a:xfrm>
              <a:off x="0" y="41963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1105FA71-44D6-3F2E-C110-A9ADC9F1221A}"/>
                </a:ext>
              </a:extLst>
            </p:cNvPr>
            <p:cNvSpPr/>
            <p:nvPr/>
          </p:nvSpPr>
          <p:spPr>
            <a:xfrm>
              <a:off x="0" y="7113323"/>
              <a:ext cx="12192000" cy="7397401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7D000C0-FC9F-1EF5-BCA0-766E6CA2360E}"/>
              </a:ext>
            </a:extLst>
          </p:cNvPr>
          <p:cNvSpPr txBox="1"/>
          <p:nvPr/>
        </p:nvSpPr>
        <p:spPr>
          <a:xfrm>
            <a:off x="504093" y="2074783"/>
            <a:ext cx="1118381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TREATMENT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PSYCHOTERAPIES, MEDICATION AND TIPS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4D5E460-4069-D58F-841E-D4BF02505803}"/>
              </a:ext>
            </a:extLst>
          </p:cNvPr>
          <p:cNvSpPr txBox="1"/>
          <p:nvPr/>
        </p:nvSpPr>
        <p:spPr>
          <a:xfrm>
            <a:off x="12496799" y="1997839"/>
            <a:ext cx="11183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RELAPSE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6000" b="1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cs-CZ" sz="5000" b="1">
                <a:solidFill>
                  <a:schemeClr val="bg1"/>
                </a:solidFill>
                <a:latin typeface="Agency FB" panose="020B0503020202020204" pitchFamily="34" charset="0"/>
              </a:rPr>
              <a:t>CRAVINGS </a:t>
            </a:r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AND „JUST THIS ONE TIME“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ED47E2-9E75-4297-F9DB-1288EE5C8089}"/>
              </a:ext>
            </a:extLst>
          </p:cNvPr>
          <p:cNvSpPr txBox="1"/>
          <p:nvPr/>
        </p:nvSpPr>
        <p:spPr>
          <a:xfrm>
            <a:off x="-10679723" y="3002131"/>
            <a:ext cx="11183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SUMMARY</a:t>
            </a:r>
            <a:endParaRPr lang="cs-CZ" sz="5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40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91BCD-F61B-C417-8F94-3BE04F4A8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52FC2-47AE-BC14-6D95-08C33D7A3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BCAD2C-56B4-B7AF-3088-C1C62CD80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92746D48-FAC6-492F-CCA7-53A7BAC05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347FC20D-1561-796D-AC79-55FE3482C46B}"/>
              </a:ext>
            </a:extLst>
          </p:cNvPr>
          <p:cNvGrpSpPr/>
          <p:nvPr/>
        </p:nvGrpSpPr>
        <p:grpSpPr>
          <a:xfrm>
            <a:off x="0" y="-4773657"/>
            <a:ext cx="12192000" cy="11792040"/>
            <a:chOff x="0" y="41963"/>
            <a:chExt cx="12192000" cy="1446876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AC7F9CF3-C16F-24A2-F112-8BFB0769FC4E}"/>
                </a:ext>
              </a:extLst>
            </p:cNvPr>
            <p:cNvSpPr txBox="1"/>
            <p:nvPr/>
          </p:nvSpPr>
          <p:spPr>
            <a:xfrm>
              <a:off x="0" y="41963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F86861A4-0FD1-453D-EDAA-AF03D6A7DE24}"/>
                </a:ext>
              </a:extLst>
            </p:cNvPr>
            <p:cNvSpPr/>
            <p:nvPr/>
          </p:nvSpPr>
          <p:spPr>
            <a:xfrm>
              <a:off x="0" y="7113323"/>
              <a:ext cx="12192000" cy="7397401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249A203-3DAD-91A0-8BE1-93CE9F9B5497}"/>
              </a:ext>
            </a:extLst>
          </p:cNvPr>
          <p:cNvSpPr txBox="1"/>
          <p:nvPr/>
        </p:nvSpPr>
        <p:spPr>
          <a:xfrm>
            <a:off x="12192000" y="2074782"/>
            <a:ext cx="1118381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TREATMENT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PSYCHOTERAPIES, MEDICATION AND TIPS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E4905AA-3806-EA10-F604-E798D1D9A2D5}"/>
              </a:ext>
            </a:extLst>
          </p:cNvPr>
          <p:cNvSpPr txBox="1"/>
          <p:nvPr/>
        </p:nvSpPr>
        <p:spPr>
          <a:xfrm>
            <a:off x="504093" y="2921169"/>
            <a:ext cx="11183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SUMMARY</a:t>
            </a:r>
            <a:endParaRPr lang="cs-CZ" sz="5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3F80F58-07E9-5DA3-0D39-1AFC92E021EC}"/>
              </a:ext>
            </a:extLst>
          </p:cNvPr>
          <p:cNvSpPr txBox="1"/>
          <p:nvPr/>
        </p:nvSpPr>
        <p:spPr>
          <a:xfrm>
            <a:off x="-11189675" y="2228671"/>
            <a:ext cx="9665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„I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not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defined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by my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relapses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but by my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remain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recovery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despite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them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.“</a:t>
            </a:r>
            <a:r>
              <a:rPr lang="cs-CZ" sz="2000" b="1" i="1" dirty="0"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cs-CZ" sz="54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9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FA714-9503-7F3E-D5A5-3311CA3DC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9AE37-7DFD-D658-B55F-82F2913607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F8F86E-D8E0-D592-5377-4AB887B557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C232F936-1ADC-F30D-FB9B-701E87C4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F64DBCB8-0C63-4440-57E7-2E677D181B4D}"/>
              </a:ext>
            </a:extLst>
          </p:cNvPr>
          <p:cNvGrpSpPr/>
          <p:nvPr/>
        </p:nvGrpSpPr>
        <p:grpSpPr>
          <a:xfrm>
            <a:off x="0" y="-4773657"/>
            <a:ext cx="12192000" cy="11792040"/>
            <a:chOff x="0" y="41963"/>
            <a:chExt cx="12192000" cy="1446876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77063413-9F9E-FD51-93F8-7880F99390B8}"/>
                </a:ext>
              </a:extLst>
            </p:cNvPr>
            <p:cNvSpPr txBox="1"/>
            <p:nvPr/>
          </p:nvSpPr>
          <p:spPr>
            <a:xfrm>
              <a:off x="0" y="41963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B25241E6-3146-2092-ED86-A919DB134618}"/>
                </a:ext>
              </a:extLst>
            </p:cNvPr>
            <p:cNvSpPr/>
            <p:nvPr/>
          </p:nvSpPr>
          <p:spPr>
            <a:xfrm>
              <a:off x="0" y="7113323"/>
              <a:ext cx="12192000" cy="7397401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FC7D58-E68A-2076-6F95-512516E5368E}"/>
              </a:ext>
            </a:extLst>
          </p:cNvPr>
          <p:cNvSpPr txBox="1"/>
          <p:nvPr/>
        </p:nvSpPr>
        <p:spPr>
          <a:xfrm>
            <a:off x="12192000" y="3002131"/>
            <a:ext cx="11183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SUMMARY</a:t>
            </a:r>
            <a:endParaRPr lang="cs-CZ" sz="5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0F9846-2DD6-814F-E663-4BFE9C40A156}"/>
              </a:ext>
            </a:extLst>
          </p:cNvPr>
          <p:cNvSpPr txBox="1"/>
          <p:nvPr/>
        </p:nvSpPr>
        <p:spPr>
          <a:xfrm>
            <a:off x="1151207" y="2136339"/>
            <a:ext cx="9889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„I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not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defined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by my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relapses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but by my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remain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recovery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despite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them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.“</a:t>
            </a:r>
            <a:r>
              <a:rPr lang="cs-CZ" sz="2000" b="1" i="1" dirty="0"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cs-CZ" sz="5400" b="1" i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78B6EEC-9C16-17E2-960D-DBD7E209BB30}"/>
              </a:ext>
            </a:extLst>
          </p:cNvPr>
          <p:cNvSpPr txBox="1"/>
          <p:nvPr/>
        </p:nvSpPr>
        <p:spPr>
          <a:xfrm>
            <a:off x="-11441722" y="2217301"/>
            <a:ext cx="111838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0" b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THANK YOU!</a:t>
            </a:r>
            <a:endParaRPr lang="cs-CZ" sz="15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55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F525-D22B-9DE8-6666-54D74715D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AA49A-C3DF-42F6-A369-D1259AC6D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C47491-BB7E-F024-41E4-C8A3A49D8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9B341864-3F87-7593-B339-89058D1A0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46C4AD5E-D021-52AD-1DF7-040E724A29C7}"/>
              </a:ext>
            </a:extLst>
          </p:cNvPr>
          <p:cNvGrpSpPr/>
          <p:nvPr/>
        </p:nvGrpSpPr>
        <p:grpSpPr>
          <a:xfrm>
            <a:off x="0" y="-4773657"/>
            <a:ext cx="12192000" cy="11792040"/>
            <a:chOff x="0" y="41963"/>
            <a:chExt cx="12192000" cy="1446876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1619EFEB-ED8D-C7AF-29EF-13D92E9347B7}"/>
                </a:ext>
              </a:extLst>
            </p:cNvPr>
            <p:cNvSpPr txBox="1"/>
            <p:nvPr/>
          </p:nvSpPr>
          <p:spPr>
            <a:xfrm>
              <a:off x="0" y="41963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3D21C8B8-9343-39F0-1C1C-74E3249D31A5}"/>
                </a:ext>
              </a:extLst>
            </p:cNvPr>
            <p:cNvSpPr/>
            <p:nvPr/>
          </p:nvSpPr>
          <p:spPr>
            <a:xfrm>
              <a:off x="0" y="7113323"/>
              <a:ext cx="12192000" cy="7397401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A6093818-BE81-4AD1-98EB-E8DDC015B00F}"/>
              </a:ext>
            </a:extLst>
          </p:cNvPr>
          <p:cNvSpPr txBox="1"/>
          <p:nvPr/>
        </p:nvSpPr>
        <p:spPr>
          <a:xfrm>
            <a:off x="13716001" y="2401709"/>
            <a:ext cx="9845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„I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not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defined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by my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relapses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but by my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remain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recovery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despite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5400" b="1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them</a:t>
            </a:r>
            <a:r>
              <a:rPr lang="cs-CZ" sz="5400" b="1" i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.“</a:t>
            </a:r>
            <a:r>
              <a:rPr lang="cs-CZ" sz="2000" b="1" i="1" dirty="0"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cs-CZ" sz="54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45C7631-1386-65A1-2B94-8494B4AA9573}"/>
              </a:ext>
            </a:extLst>
          </p:cNvPr>
          <p:cNvSpPr txBox="1"/>
          <p:nvPr/>
        </p:nvSpPr>
        <p:spPr>
          <a:xfrm>
            <a:off x="0" y="2228672"/>
            <a:ext cx="91440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0" b="1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THANK YOU!</a:t>
            </a:r>
            <a:endParaRPr lang="cs-CZ" sz="15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1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EC6E1-5C34-C989-F342-DD07997E8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9AEEA-59F6-8940-D13D-62BDBC41B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6426B2-52CD-AF39-0782-A3E7DCB970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FAFFE331-F472-03AE-B2CE-4B6FFBDF2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706C1991-A8A1-DAF2-D635-A1E12EF0B0E1}"/>
              </a:ext>
            </a:extLst>
          </p:cNvPr>
          <p:cNvGrpSpPr/>
          <p:nvPr/>
        </p:nvGrpSpPr>
        <p:grpSpPr>
          <a:xfrm>
            <a:off x="0" y="-27520"/>
            <a:ext cx="12192000" cy="11526314"/>
            <a:chOff x="0" y="0"/>
            <a:chExt cx="12192000" cy="14142717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CA77EA47-0A27-84C2-0699-665B895A1325}"/>
                </a:ext>
              </a:extLst>
            </p:cNvPr>
            <p:cNvSpPr txBox="1"/>
            <p:nvPr/>
          </p:nvSpPr>
          <p:spPr>
            <a:xfrm>
              <a:off x="0" y="0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41453ABE-C128-DF79-7034-B1DC4B1F96FF}"/>
                </a:ext>
              </a:extLst>
            </p:cNvPr>
            <p:cNvSpPr/>
            <p:nvPr/>
          </p:nvSpPr>
          <p:spPr>
            <a:xfrm>
              <a:off x="0" y="7071358"/>
              <a:ext cx="12192000" cy="7071359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94206D1D-E5AF-F082-1C69-FA64023E925F}"/>
              </a:ext>
            </a:extLst>
          </p:cNvPr>
          <p:cNvSpPr txBox="1"/>
          <p:nvPr/>
        </p:nvSpPr>
        <p:spPr>
          <a:xfrm>
            <a:off x="-8635218" y="2998758"/>
            <a:ext cx="11612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ADDICTION ?</a:t>
            </a:r>
          </a:p>
          <a:p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TYPES OF ADDICTION</a:t>
            </a:r>
          </a:p>
          <a:p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HOW TO DEAL WITH ADDICTION 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BC03C8-E47B-74E7-7279-1EA515216537}"/>
              </a:ext>
            </a:extLst>
          </p:cNvPr>
          <p:cNvSpPr txBox="1"/>
          <p:nvPr/>
        </p:nvSpPr>
        <p:spPr>
          <a:xfrm>
            <a:off x="2627554" y="3997424"/>
            <a:ext cx="693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Janda		Hejhal</a:t>
            </a:r>
          </a:p>
        </p:txBody>
      </p:sp>
    </p:spTree>
    <p:extLst>
      <p:ext uri="{BB962C8B-B14F-4D97-AF65-F5344CB8AC3E}">
        <p14:creationId xmlns:p14="http://schemas.microsoft.com/office/powerpoint/2010/main" val="3919655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074C2-AF3C-0332-3869-CBC5DA7B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13181-2236-680F-F564-7BBFEE7A5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6BE0EC-EC41-FAE4-8C4C-7D6EAEC62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A75AFBC8-0C75-8946-64DF-7B2C8E175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65B2435-ECE4-8B14-3035-02A0226E52E1}"/>
              </a:ext>
            </a:extLst>
          </p:cNvPr>
          <p:cNvSpPr txBox="1"/>
          <p:nvPr/>
        </p:nvSpPr>
        <p:spPr>
          <a:xfrm>
            <a:off x="-8656320" y="3094206"/>
            <a:ext cx="941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ADDICTION ?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F6BA56E5-C4CA-BEDC-5AF6-38BF2E802E6F}"/>
              </a:ext>
            </a:extLst>
          </p:cNvPr>
          <p:cNvGrpSpPr/>
          <p:nvPr/>
        </p:nvGrpSpPr>
        <p:grpSpPr>
          <a:xfrm>
            <a:off x="0" y="-1874034"/>
            <a:ext cx="12192000" cy="11526314"/>
            <a:chOff x="0" y="0"/>
            <a:chExt cx="12192000" cy="14142717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303EE7C5-0D8D-3278-DC0C-EC0D8FF89A93}"/>
                </a:ext>
              </a:extLst>
            </p:cNvPr>
            <p:cNvSpPr txBox="1"/>
            <p:nvPr/>
          </p:nvSpPr>
          <p:spPr>
            <a:xfrm>
              <a:off x="0" y="0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6B7D1ECD-84D6-EA1B-BFE3-12AA4629DB3E}"/>
                </a:ext>
              </a:extLst>
            </p:cNvPr>
            <p:cNvSpPr/>
            <p:nvPr/>
          </p:nvSpPr>
          <p:spPr>
            <a:xfrm>
              <a:off x="0" y="7071358"/>
              <a:ext cx="12192000" cy="7071359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0E25B5-9129-A5FF-2A59-5A9791A66612}"/>
              </a:ext>
            </a:extLst>
          </p:cNvPr>
          <p:cNvSpPr txBox="1"/>
          <p:nvPr/>
        </p:nvSpPr>
        <p:spPr>
          <a:xfrm>
            <a:off x="579120" y="2678708"/>
            <a:ext cx="11612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ADDICTION ?</a:t>
            </a:r>
          </a:p>
          <a:p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TYPES OF ADDICTION</a:t>
            </a:r>
          </a:p>
          <a:p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HOW TO DEAL WITH ADDICTION 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902B387-D9DF-8DA6-7003-196FC253201A}"/>
              </a:ext>
            </a:extLst>
          </p:cNvPr>
          <p:cNvSpPr txBox="1"/>
          <p:nvPr/>
        </p:nvSpPr>
        <p:spPr>
          <a:xfrm>
            <a:off x="2627554" y="-830867"/>
            <a:ext cx="693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Janda		Hejhal</a:t>
            </a:r>
          </a:p>
        </p:txBody>
      </p:sp>
    </p:spTree>
    <p:extLst>
      <p:ext uri="{BB962C8B-B14F-4D97-AF65-F5344CB8AC3E}">
        <p14:creationId xmlns:p14="http://schemas.microsoft.com/office/powerpoint/2010/main" val="950684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49D78-0BD4-A515-36AE-FEAC013CB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D9CAE-A07A-D189-CA06-EB352E8838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F04FD1-F7BC-FF93-D7C7-D9706B57D4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B9ABDFB6-11A1-F4EC-77A5-5B854727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0F916C33-AD42-1F40-C481-D4249F183C25}"/>
              </a:ext>
            </a:extLst>
          </p:cNvPr>
          <p:cNvGrpSpPr/>
          <p:nvPr/>
        </p:nvGrpSpPr>
        <p:grpSpPr>
          <a:xfrm>
            <a:off x="0" y="-4327080"/>
            <a:ext cx="12192000" cy="11526314"/>
            <a:chOff x="0" y="0"/>
            <a:chExt cx="12192000" cy="14142717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A7B43C23-4532-101A-A5C4-54191484994B}"/>
                </a:ext>
              </a:extLst>
            </p:cNvPr>
            <p:cNvSpPr txBox="1"/>
            <p:nvPr/>
          </p:nvSpPr>
          <p:spPr>
            <a:xfrm>
              <a:off x="0" y="0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E5DF6E22-C6E6-C336-6DD2-5FF491234DD3}"/>
                </a:ext>
              </a:extLst>
            </p:cNvPr>
            <p:cNvSpPr/>
            <p:nvPr/>
          </p:nvSpPr>
          <p:spPr>
            <a:xfrm>
              <a:off x="0" y="7071358"/>
              <a:ext cx="12192000" cy="7071359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67889857-08E8-B4A7-81B1-F8949C10A7EA}"/>
              </a:ext>
            </a:extLst>
          </p:cNvPr>
          <p:cNvSpPr txBox="1"/>
          <p:nvPr/>
        </p:nvSpPr>
        <p:spPr>
          <a:xfrm>
            <a:off x="13919981" y="2170877"/>
            <a:ext cx="11612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ADDICTION ?</a:t>
            </a:r>
          </a:p>
          <a:p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TYPES OF ADDICTION</a:t>
            </a:r>
          </a:p>
          <a:p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HOW TO DEAL WITH ADDICTION 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DE4DF5-C91D-5836-6C3C-346ED8051A6B}"/>
              </a:ext>
            </a:extLst>
          </p:cNvPr>
          <p:cNvSpPr txBox="1"/>
          <p:nvPr/>
        </p:nvSpPr>
        <p:spPr>
          <a:xfrm>
            <a:off x="-8793480" y="2921167"/>
            <a:ext cx="941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LIFE AFFECTION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90C257-2E78-6062-3100-265046590E9E}"/>
              </a:ext>
            </a:extLst>
          </p:cNvPr>
          <p:cNvSpPr txBox="1"/>
          <p:nvPr/>
        </p:nvSpPr>
        <p:spPr>
          <a:xfrm>
            <a:off x="1386840" y="2921168"/>
            <a:ext cx="941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ADDICTION ?</a:t>
            </a:r>
          </a:p>
        </p:txBody>
      </p:sp>
    </p:spTree>
    <p:extLst>
      <p:ext uri="{BB962C8B-B14F-4D97-AF65-F5344CB8AC3E}">
        <p14:creationId xmlns:p14="http://schemas.microsoft.com/office/powerpoint/2010/main" val="577914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0F2FA-4F85-AEF9-3A27-EE3DB9B75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0D0B6-9534-9752-3558-C310DD00E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8A2E68-70A4-43E9-E0AC-2DCDE12C91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B6967922-7763-CAE0-EA58-84F2D402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C2A40A32-CF56-798B-A419-8335559A99D9}"/>
              </a:ext>
            </a:extLst>
          </p:cNvPr>
          <p:cNvGrpSpPr/>
          <p:nvPr/>
        </p:nvGrpSpPr>
        <p:grpSpPr>
          <a:xfrm>
            <a:off x="0" y="-4327080"/>
            <a:ext cx="12192000" cy="11526314"/>
            <a:chOff x="0" y="0"/>
            <a:chExt cx="12192000" cy="14142717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25C5720C-7C56-3E05-5C37-D03A31A36B97}"/>
                </a:ext>
              </a:extLst>
            </p:cNvPr>
            <p:cNvSpPr txBox="1"/>
            <p:nvPr/>
          </p:nvSpPr>
          <p:spPr>
            <a:xfrm>
              <a:off x="0" y="0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CF039754-9AD3-A092-99CA-5E8278715C94}"/>
                </a:ext>
              </a:extLst>
            </p:cNvPr>
            <p:cNvSpPr/>
            <p:nvPr/>
          </p:nvSpPr>
          <p:spPr>
            <a:xfrm>
              <a:off x="0" y="7071358"/>
              <a:ext cx="12192000" cy="7071359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1732AD-E793-681E-BA55-C8D58125FF14}"/>
              </a:ext>
            </a:extLst>
          </p:cNvPr>
          <p:cNvSpPr txBox="1"/>
          <p:nvPr/>
        </p:nvSpPr>
        <p:spPr>
          <a:xfrm>
            <a:off x="1386840" y="2921168"/>
            <a:ext cx="941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LIFE AFFECTION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ECD72A1-3939-9C4F-6B04-E5C4781599F4}"/>
              </a:ext>
            </a:extLst>
          </p:cNvPr>
          <p:cNvSpPr txBox="1"/>
          <p:nvPr/>
        </p:nvSpPr>
        <p:spPr>
          <a:xfrm>
            <a:off x="-10382543" y="2247821"/>
            <a:ext cx="106832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TYPES OF ADDICTION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SUBSTANCE				BEHAVIORAL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48B108-FD6B-1D66-9370-D95B028A2CC8}"/>
              </a:ext>
            </a:extLst>
          </p:cNvPr>
          <p:cNvSpPr txBox="1"/>
          <p:nvPr/>
        </p:nvSpPr>
        <p:spPr>
          <a:xfrm>
            <a:off x="12533141" y="3002131"/>
            <a:ext cx="941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ADDICTION ?</a:t>
            </a:r>
          </a:p>
        </p:txBody>
      </p:sp>
    </p:spTree>
    <p:extLst>
      <p:ext uri="{BB962C8B-B14F-4D97-AF65-F5344CB8AC3E}">
        <p14:creationId xmlns:p14="http://schemas.microsoft.com/office/powerpoint/2010/main" val="3937777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8B0AA-B874-5156-8FBD-316066DB9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51333-1D96-9F48-B81D-9FD10F814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9655CE-B8AC-1546-E89B-AF9217B72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E2474B73-1C42-6A6C-2985-A284B0038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562413DA-D538-7263-4D94-ED859472ACD5}"/>
              </a:ext>
            </a:extLst>
          </p:cNvPr>
          <p:cNvGrpSpPr/>
          <p:nvPr/>
        </p:nvGrpSpPr>
        <p:grpSpPr>
          <a:xfrm>
            <a:off x="0" y="-4773657"/>
            <a:ext cx="12192000" cy="11792040"/>
            <a:chOff x="0" y="41963"/>
            <a:chExt cx="12192000" cy="1446876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F37F7F0D-5458-A244-9B79-90FD96AE2774}"/>
                </a:ext>
              </a:extLst>
            </p:cNvPr>
            <p:cNvSpPr txBox="1"/>
            <p:nvPr/>
          </p:nvSpPr>
          <p:spPr>
            <a:xfrm>
              <a:off x="0" y="41963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AA303058-D92E-B425-E7A5-F7652DAA153C}"/>
                </a:ext>
              </a:extLst>
            </p:cNvPr>
            <p:cNvSpPr/>
            <p:nvPr/>
          </p:nvSpPr>
          <p:spPr>
            <a:xfrm>
              <a:off x="0" y="7113323"/>
              <a:ext cx="12192000" cy="7397401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CBB0F0-901E-6B19-5485-4B3BA42D942D}"/>
              </a:ext>
            </a:extLst>
          </p:cNvPr>
          <p:cNvSpPr txBox="1"/>
          <p:nvPr/>
        </p:nvSpPr>
        <p:spPr>
          <a:xfrm>
            <a:off x="11437620" y="2933823"/>
            <a:ext cx="941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LIFE AFFECTION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9EA9B3A-116E-57FB-30BB-B03F1DD5914F}"/>
              </a:ext>
            </a:extLst>
          </p:cNvPr>
          <p:cNvSpPr txBox="1"/>
          <p:nvPr/>
        </p:nvSpPr>
        <p:spPr>
          <a:xfrm>
            <a:off x="754380" y="2155746"/>
            <a:ext cx="106832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TYPES OF ADDICTION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SUBSTANCE				BEHAVIORAL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  <p:pic>
        <p:nvPicPr>
          <p:cNvPr id="22" name="Obrázek 21" descr="Káva na bílém pozadí">
            <a:extLst>
              <a:ext uri="{FF2B5EF4-FFF2-40B4-BE49-F238E27FC236}">
                <a16:creationId xmlns:a16="http://schemas.microsoft.com/office/drawing/2014/main" id="{F14702F5-41C7-6AD5-2108-9FE28DAC3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4" y="-10378908"/>
            <a:ext cx="3600000" cy="2861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Obrázek 24" descr="Obsah obrázku nápoj, Alkoholický nápoj, Sklenice na baru, Destilát&#10;&#10;Popis byl vytvořen automaticky">
            <a:extLst>
              <a:ext uri="{FF2B5EF4-FFF2-40B4-BE49-F238E27FC236}">
                <a16:creationId xmlns:a16="http://schemas.microsoft.com/office/drawing/2014/main" id="{EFB14828-BEDC-DB96-5A0D-D9385548B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-3801612"/>
            <a:ext cx="3600000" cy="3284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Obrázek 25" descr="Obsah obrázku text&#10;&#10;Popis byl vytvořen automaticky">
            <a:extLst>
              <a:ext uri="{FF2B5EF4-FFF2-40B4-BE49-F238E27FC236}">
                <a16:creationId xmlns:a16="http://schemas.microsoft.com/office/drawing/2014/main" id="{30F35551-3BC2-A8F2-BC9C-DBDF29D24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4" y="-13876317"/>
            <a:ext cx="3600000" cy="32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Obrázek 27" descr="Obsah obrázku kruh, Grafika, text, logo&#10;&#10;Popis byl vytvořen automaticky">
            <a:extLst>
              <a:ext uri="{FF2B5EF4-FFF2-40B4-BE49-F238E27FC236}">
                <a16:creationId xmlns:a16="http://schemas.microsoft.com/office/drawing/2014/main" id="{84FBC600-617C-7C13-B1EE-5D1F60DFA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4" y="-7299021"/>
            <a:ext cx="3600000" cy="32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B90598E0-944E-78F0-DBDA-58EC09A63A4E}"/>
              </a:ext>
            </a:extLst>
          </p:cNvPr>
          <p:cNvSpPr txBox="1"/>
          <p:nvPr/>
        </p:nvSpPr>
        <p:spPr>
          <a:xfrm>
            <a:off x="5255108" y="-3174815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ALCOHOL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8F90188-C404-9AA8-99DC-0EFB8DD2DD8D}"/>
              </a:ext>
            </a:extLst>
          </p:cNvPr>
          <p:cNvSpPr txBox="1"/>
          <p:nvPr/>
        </p:nvSpPr>
        <p:spPr>
          <a:xfrm>
            <a:off x="5255108" y="-6761481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GAMBLING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E0393DD-E69B-C119-15FF-DB35F2DA298C}"/>
              </a:ext>
            </a:extLst>
          </p:cNvPr>
          <p:cNvSpPr txBox="1"/>
          <p:nvPr/>
        </p:nvSpPr>
        <p:spPr>
          <a:xfrm>
            <a:off x="5255108" y="-9838249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CAFFEINE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4157454D-0441-AFB6-1951-BD8D7211C6B4}"/>
              </a:ext>
            </a:extLst>
          </p:cNvPr>
          <p:cNvSpPr txBox="1"/>
          <p:nvPr/>
        </p:nvSpPr>
        <p:spPr>
          <a:xfrm>
            <a:off x="5255108" y="-13400400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NICOTIN</a:t>
            </a:r>
          </a:p>
        </p:txBody>
      </p:sp>
    </p:spTree>
    <p:extLst>
      <p:ext uri="{BB962C8B-B14F-4D97-AF65-F5344CB8AC3E}">
        <p14:creationId xmlns:p14="http://schemas.microsoft.com/office/powerpoint/2010/main" val="2985312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DFFED-FCB0-C2C0-FEEE-BD4AFEB44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90AB1-ABCA-CA3A-2107-3DF7D167A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92AE9E-01DB-8DDE-90B3-39DA9BF04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44A3B895-AE6D-D2B1-ECB1-622BDC227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D1914BB2-5680-C4AA-7F78-25087790A849}"/>
              </a:ext>
            </a:extLst>
          </p:cNvPr>
          <p:cNvGrpSpPr/>
          <p:nvPr/>
        </p:nvGrpSpPr>
        <p:grpSpPr>
          <a:xfrm>
            <a:off x="0" y="-4773657"/>
            <a:ext cx="12192000" cy="11792040"/>
            <a:chOff x="0" y="41963"/>
            <a:chExt cx="12192000" cy="1446876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7F6BA84C-6AB4-AC43-BEF5-1399FC68BCC3}"/>
                </a:ext>
              </a:extLst>
            </p:cNvPr>
            <p:cNvSpPr txBox="1"/>
            <p:nvPr/>
          </p:nvSpPr>
          <p:spPr>
            <a:xfrm>
              <a:off x="0" y="41963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D0826DC0-9AD3-44D0-2864-AE782EC4B809}"/>
                </a:ext>
              </a:extLst>
            </p:cNvPr>
            <p:cNvSpPr/>
            <p:nvPr/>
          </p:nvSpPr>
          <p:spPr>
            <a:xfrm>
              <a:off x="0" y="7113323"/>
              <a:ext cx="12192000" cy="7397401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B0FF6D76-BF60-028C-C70A-E51239D14572}"/>
              </a:ext>
            </a:extLst>
          </p:cNvPr>
          <p:cNvSpPr txBox="1"/>
          <p:nvPr/>
        </p:nvSpPr>
        <p:spPr>
          <a:xfrm>
            <a:off x="11437620" y="2933823"/>
            <a:ext cx="941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LIFE AFFECTION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63FE23-AC19-EA9C-27EC-5FDA4836F576}"/>
              </a:ext>
            </a:extLst>
          </p:cNvPr>
          <p:cNvSpPr txBox="1"/>
          <p:nvPr/>
        </p:nvSpPr>
        <p:spPr>
          <a:xfrm>
            <a:off x="5255108" y="2921169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ALCOHOL</a:t>
            </a:r>
          </a:p>
        </p:txBody>
      </p:sp>
      <p:pic>
        <p:nvPicPr>
          <p:cNvPr id="22" name="Obrázek 21" descr="Káva na bílém pozadí">
            <a:extLst>
              <a:ext uri="{FF2B5EF4-FFF2-40B4-BE49-F238E27FC236}">
                <a16:creationId xmlns:a16="http://schemas.microsoft.com/office/drawing/2014/main" id="{B4284A12-858F-0F13-2DCE-90C952D26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4" y="-5291438"/>
            <a:ext cx="3600000" cy="2861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Obrázek 24" descr="Obsah obrázku nápoj, Alkoholický nápoj, Sklenice na baru, Destilát&#10;&#10;Popis byl vytvořen automaticky">
            <a:extLst>
              <a:ext uri="{FF2B5EF4-FFF2-40B4-BE49-F238E27FC236}">
                <a16:creationId xmlns:a16="http://schemas.microsoft.com/office/drawing/2014/main" id="{E3BF7A33-F032-388A-0C00-9247A2F1B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4" y="1786539"/>
            <a:ext cx="4716000" cy="4303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Obrázek 25" descr="Obsah obrázku text&#10;&#10;Popis byl vytvořen automaticky">
            <a:extLst>
              <a:ext uri="{FF2B5EF4-FFF2-40B4-BE49-F238E27FC236}">
                <a16:creationId xmlns:a16="http://schemas.microsoft.com/office/drawing/2014/main" id="{06043762-5EB8-FB05-7D27-DC4D8715F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0" y="-8994188"/>
            <a:ext cx="3600000" cy="32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Obrázek 27" descr="Obsah obrázku kruh, Grafika, text, logo&#10;&#10;Popis byl vytvořen automaticky">
            <a:extLst>
              <a:ext uri="{FF2B5EF4-FFF2-40B4-BE49-F238E27FC236}">
                <a16:creationId xmlns:a16="http://schemas.microsoft.com/office/drawing/2014/main" id="{F426A2B2-0394-00E5-EBF5-0E7EE4AAC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4" y="-1916210"/>
            <a:ext cx="3600000" cy="32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A309FB8-FA37-CC98-EDF4-BCCCC4AEA82C}"/>
              </a:ext>
            </a:extLst>
          </p:cNvPr>
          <p:cNvSpPr txBox="1"/>
          <p:nvPr/>
        </p:nvSpPr>
        <p:spPr>
          <a:xfrm>
            <a:off x="12344400" y="2308146"/>
            <a:ext cx="106832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TYPES OF ADDICTION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SUBSTANCE				BEHAVIORAL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B1D6898-D1A7-D08C-E81C-C64B0F4FDFC7}"/>
              </a:ext>
            </a:extLst>
          </p:cNvPr>
          <p:cNvSpPr txBox="1"/>
          <p:nvPr/>
        </p:nvSpPr>
        <p:spPr>
          <a:xfrm>
            <a:off x="5255108" y="-1626362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GAMBLING</a:t>
            </a:r>
          </a:p>
        </p:txBody>
      </p:sp>
    </p:spTree>
    <p:extLst>
      <p:ext uri="{BB962C8B-B14F-4D97-AF65-F5344CB8AC3E}">
        <p14:creationId xmlns:p14="http://schemas.microsoft.com/office/powerpoint/2010/main" val="4036535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E0E4D-0232-A73C-B9EF-90B978ADD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C7401-9731-CC39-6727-FF1D3D551E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FE8BCD-BFEB-F23F-DFCD-03C903E3BE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1EA5140A-CF37-B300-317E-0B55E0F3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FA1BAA98-C1E0-2403-54F2-2EF0BFFAFA13}"/>
              </a:ext>
            </a:extLst>
          </p:cNvPr>
          <p:cNvGrpSpPr/>
          <p:nvPr/>
        </p:nvGrpSpPr>
        <p:grpSpPr>
          <a:xfrm>
            <a:off x="0" y="-4465114"/>
            <a:ext cx="12192000" cy="11792040"/>
            <a:chOff x="0" y="41963"/>
            <a:chExt cx="12192000" cy="1446876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EB648292-3883-4BDB-691D-0D8DDADF947C}"/>
                </a:ext>
              </a:extLst>
            </p:cNvPr>
            <p:cNvSpPr txBox="1"/>
            <p:nvPr/>
          </p:nvSpPr>
          <p:spPr>
            <a:xfrm>
              <a:off x="0" y="41963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F30D6F96-61E4-FA2E-C350-239DFD5DBD7D}"/>
                </a:ext>
              </a:extLst>
            </p:cNvPr>
            <p:cNvSpPr/>
            <p:nvPr/>
          </p:nvSpPr>
          <p:spPr>
            <a:xfrm>
              <a:off x="0" y="7113323"/>
              <a:ext cx="12192000" cy="7397401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6C0C1F-D18D-C8BF-F2F7-3E47A335CE3C}"/>
              </a:ext>
            </a:extLst>
          </p:cNvPr>
          <p:cNvSpPr txBox="1"/>
          <p:nvPr/>
        </p:nvSpPr>
        <p:spPr>
          <a:xfrm>
            <a:off x="11437620" y="2933823"/>
            <a:ext cx="941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LIFE AFFECTION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06C5A93-B4F1-9E30-D906-1794859B53D8}"/>
              </a:ext>
            </a:extLst>
          </p:cNvPr>
          <p:cNvSpPr txBox="1"/>
          <p:nvPr/>
        </p:nvSpPr>
        <p:spPr>
          <a:xfrm>
            <a:off x="12192000" y="2155746"/>
            <a:ext cx="106832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TYPES OF ADDICTION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SUBSTANCE				BEHAVIORAL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  <p:pic>
        <p:nvPicPr>
          <p:cNvPr id="22" name="Obrázek 21" descr="Káva na bílém pozadí">
            <a:extLst>
              <a:ext uri="{FF2B5EF4-FFF2-40B4-BE49-F238E27FC236}">
                <a16:creationId xmlns:a16="http://schemas.microsoft.com/office/drawing/2014/main" id="{2678C74F-6117-9C0E-50BE-AE2D01BE7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-1430906"/>
            <a:ext cx="3600000" cy="2861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Obrázek 24" descr="Obsah obrázku nápoj, Alkoholický nápoj, Sklenice na baru, Destilát&#10;&#10;Popis byl vytvořen automaticky">
            <a:extLst>
              <a:ext uri="{FF2B5EF4-FFF2-40B4-BE49-F238E27FC236}">
                <a16:creationId xmlns:a16="http://schemas.microsoft.com/office/drawing/2014/main" id="{B78CF916-4A4B-A263-5E5A-9BDE8B5E4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0" y="6365423"/>
            <a:ext cx="3600000" cy="3284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Obrázek 25" descr="Obsah obrázku text&#10;&#10;Popis byl vytvořen automaticky">
            <a:extLst>
              <a:ext uri="{FF2B5EF4-FFF2-40B4-BE49-F238E27FC236}">
                <a16:creationId xmlns:a16="http://schemas.microsoft.com/office/drawing/2014/main" id="{13A1E9C5-4BDA-9E5C-C7B8-4FA257510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6" y="-5033387"/>
            <a:ext cx="3600000" cy="32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Obrázek 27" descr="Obsah obrázku kruh, Grafika, text, logo&#10;&#10;Popis byl vytvořen automaticky">
            <a:extLst>
              <a:ext uri="{FF2B5EF4-FFF2-40B4-BE49-F238E27FC236}">
                <a16:creationId xmlns:a16="http://schemas.microsoft.com/office/drawing/2014/main" id="{35A67895-9646-3DF6-C3C1-F5EEA7637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4" y="1824998"/>
            <a:ext cx="4716000" cy="4202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4B08BC-7A3D-F547-A45A-DD79D2D2B65F}"/>
              </a:ext>
            </a:extLst>
          </p:cNvPr>
          <p:cNvSpPr txBox="1"/>
          <p:nvPr/>
        </p:nvSpPr>
        <p:spPr>
          <a:xfrm>
            <a:off x="5044996" y="7036537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ALCOHOL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1026C78-A141-914E-8DC2-8923CE0930B1}"/>
              </a:ext>
            </a:extLst>
          </p:cNvPr>
          <p:cNvSpPr txBox="1"/>
          <p:nvPr/>
        </p:nvSpPr>
        <p:spPr>
          <a:xfrm>
            <a:off x="5044996" y="2921169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GAMBLING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3F9F030-5522-D4ED-38D2-4134429DC5AF}"/>
              </a:ext>
            </a:extLst>
          </p:cNvPr>
          <p:cNvSpPr txBox="1"/>
          <p:nvPr/>
        </p:nvSpPr>
        <p:spPr>
          <a:xfrm>
            <a:off x="5044996" y="-1082094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CAFFEINE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6BD10D1-EEDE-178F-127F-6827FBD8CE23}"/>
              </a:ext>
            </a:extLst>
          </p:cNvPr>
          <p:cNvSpPr txBox="1"/>
          <p:nvPr/>
        </p:nvSpPr>
        <p:spPr>
          <a:xfrm>
            <a:off x="5044996" y="-4212928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NICOTIN</a:t>
            </a:r>
          </a:p>
        </p:txBody>
      </p:sp>
    </p:spTree>
    <p:extLst>
      <p:ext uri="{BB962C8B-B14F-4D97-AF65-F5344CB8AC3E}">
        <p14:creationId xmlns:p14="http://schemas.microsoft.com/office/powerpoint/2010/main" val="966344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A0321-8F88-CB9D-07DB-644017FA7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16E09-0839-2972-4AB8-FFFCA9587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294AC3-8CA8-C109-10E5-44E5DE8EF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kresba, obraz, umění, skica&#10;&#10;Popis byl vytvořen automaticky">
            <a:extLst>
              <a:ext uri="{FF2B5EF4-FFF2-40B4-BE49-F238E27FC236}">
                <a16:creationId xmlns:a16="http://schemas.microsoft.com/office/drawing/2014/main" id="{61463370-FB4A-7C92-14CC-2041CC67C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9AAC9996-7DF0-4DD5-9B0A-6F435DB03419}"/>
              </a:ext>
            </a:extLst>
          </p:cNvPr>
          <p:cNvGrpSpPr/>
          <p:nvPr/>
        </p:nvGrpSpPr>
        <p:grpSpPr>
          <a:xfrm>
            <a:off x="0" y="-4866328"/>
            <a:ext cx="12192000" cy="11792040"/>
            <a:chOff x="0" y="41963"/>
            <a:chExt cx="12192000" cy="1446876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4C513944-CFB3-8BD8-57DD-B06089FDA7EB}"/>
                </a:ext>
              </a:extLst>
            </p:cNvPr>
            <p:cNvSpPr txBox="1"/>
            <p:nvPr/>
          </p:nvSpPr>
          <p:spPr>
            <a:xfrm>
              <a:off x="0" y="41963"/>
              <a:ext cx="12192000" cy="707136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71329" y="2822722"/>
                  </a:moveTo>
                  <a:lnTo>
                    <a:pt x="1440463" y="3870165"/>
                  </a:lnTo>
                  <a:lnTo>
                    <a:pt x="1100712" y="3870165"/>
                  </a:lnTo>
                  <a:close/>
                  <a:moveTo>
                    <a:pt x="9179780" y="2585341"/>
                  </a:moveTo>
                  <a:lnTo>
                    <a:pt x="9656026" y="2585341"/>
                  </a:lnTo>
                  <a:lnTo>
                    <a:pt x="9656026" y="4310803"/>
                  </a:lnTo>
                  <a:lnTo>
                    <a:pt x="9179780" y="4310803"/>
                  </a:lnTo>
                  <a:close/>
                  <a:moveTo>
                    <a:pt x="3874356" y="2585341"/>
                  </a:moveTo>
                  <a:lnTo>
                    <a:pt x="4132508" y="2585341"/>
                  </a:lnTo>
                  <a:cubicBezTo>
                    <a:pt x="4268013" y="2585341"/>
                    <a:pt x="4335766" y="2650127"/>
                    <a:pt x="4335766" y="2779697"/>
                  </a:cubicBezTo>
                  <a:lnTo>
                    <a:pt x="4335766" y="4113480"/>
                  </a:lnTo>
                  <a:cubicBezTo>
                    <a:pt x="4335766" y="4245029"/>
                    <a:pt x="4265046" y="4310803"/>
                    <a:pt x="4123606" y="4310803"/>
                  </a:cubicBezTo>
                  <a:lnTo>
                    <a:pt x="3874356" y="4310803"/>
                  </a:lnTo>
                  <a:close/>
                  <a:moveTo>
                    <a:pt x="2445606" y="2585341"/>
                  </a:moveTo>
                  <a:lnTo>
                    <a:pt x="2703758" y="2585341"/>
                  </a:lnTo>
                  <a:cubicBezTo>
                    <a:pt x="2839263" y="2585341"/>
                    <a:pt x="2907016" y="2650127"/>
                    <a:pt x="2907016" y="2779697"/>
                  </a:cubicBezTo>
                  <a:lnTo>
                    <a:pt x="2907016" y="4113480"/>
                  </a:lnTo>
                  <a:cubicBezTo>
                    <a:pt x="2907016" y="4245029"/>
                    <a:pt x="2836296" y="4310803"/>
                    <a:pt x="2694856" y="4310803"/>
                  </a:cubicBezTo>
                  <a:lnTo>
                    <a:pt x="2445606" y="4310803"/>
                  </a:lnTo>
                  <a:close/>
                  <a:moveTo>
                    <a:pt x="10280411" y="2287132"/>
                  </a:moveTo>
                  <a:lnTo>
                    <a:pt x="10280411" y="4609013"/>
                  </a:lnTo>
                  <a:lnTo>
                    <a:pt x="10618679" y="4609013"/>
                  </a:lnTo>
                  <a:lnTo>
                    <a:pt x="10618679" y="3315288"/>
                  </a:lnTo>
                  <a:cubicBezTo>
                    <a:pt x="10618679" y="3274735"/>
                    <a:pt x="10611260" y="3218852"/>
                    <a:pt x="10596424" y="3147637"/>
                  </a:cubicBezTo>
                  <a:lnTo>
                    <a:pt x="11152786" y="4609013"/>
                  </a:lnTo>
                  <a:lnTo>
                    <a:pt x="11456930" y="4609013"/>
                  </a:lnTo>
                  <a:lnTo>
                    <a:pt x="11456930" y="2287132"/>
                  </a:lnTo>
                  <a:lnTo>
                    <a:pt x="11118662" y="2287132"/>
                  </a:lnTo>
                  <a:lnTo>
                    <a:pt x="11118662" y="3551185"/>
                  </a:lnTo>
                  <a:cubicBezTo>
                    <a:pt x="11118662" y="3591737"/>
                    <a:pt x="11126080" y="3647621"/>
                    <a:pt x="11140916" y="3718835"/>
                  </a:cubicBezTo>
                  <a:lnTo>
                    <a:pt x="10584555" y="2287132"/>
                  </a:lnTo>
                  <a:close/>
                  <a:moveTo>
                    <a:pt x="9038835" y="2287132"/>
                  </a:moveTo>
                  <a:cubicBezTo>
                    <a:pt x="8901353" y="2287132"/>
                    <a:pt x="8832611" y="2358346"/>
                    <a:pt x="8832611" y="2500774"/>
                  </a:cubicBezTo>
                  <a:lnTo>
                    <a:pt x="8832611" y="4396854"/>
                  </a:lnTo>
                  <a:cubicBezTo>
                    <a:pt x="8832611" y="4538293"/>
                    <a:pt x="8901353" y="4609013"/>
                    <a:pt x="9038835" y="4609013"/>
                  </a:cubicBezTo>
                  <a:lnTo>
                    <a:pt x="9792520" y="4609013"/>
                  </a:lnTo>
                  <a:cubicBezTo>
                    <a:pt x="9932970" y="4609013"/>
                    <a:pt x="10003195" y="4538293"/>
                    <a:pt x="10003195" y="4396854"/>
                  </a:cubicBezTo>
                  <a:lnTo>
                    <a:pt x="10003195" y="2500774"/>
                  </a:lnTo>
                  <a:cubicBezTo>
                    <a:pt x="10003195" y="2358346"/>
                    <a:pt x="9932970" y="2287132"/>
                    <a:pt x="9792520" y="2287132"/>
                  </a:cubicBezTo>
                  <a:close/>
                  <a:moveTo>
                    <a:pt x="8200371" y="2287132"/>
                  </a:moveTo>
                  <a:lnTo>
                    <a:pt x="8200371" y="4609013"/>
                  </a:lnTo>
                  <a:lnTo>
                    <a:pt x="8547540" y="4609013"/>
                  </a:lnTo>
                  <a:lnTo>
                    <a:pt x="8547540" y="2287132"/>
                  </a:lnTo>
                  <a:close/>
                  <a:moveTo>
                    <a:pt x="6910966" y="2287132"/>
                  </a:moveTo>
                  <a:lnTo>
                    <a:pt x="6910966" y="2594243"/>
                  </a:lnTo>
                  <a:lnTo>
                    <a:pt x="7293743" y="2594243"/>
                  </a:lnTo>
                  <a:lnTo>
                    <a:pt x="7293743" y="4609013"/>
                  </a:lnTo>
                  <a:lnTo>
                    <a:pt x="7639429" y="4609013"/>
                  </a:lnTo>
                  <a:lnTo>
                    <a:pt x="7639429" y="2594243"/>
                  </a:lnTo>
                  <a:lnTo>
                    <a:pt x="8022205" y="2594243"/>
                  </a:lnTo>
                  <a:lnTo>
                    <a:pt x="8022205" y="2287132"/>
                  </a:lnTo>
                  <a:close/>
                  <a:moveTo>
                    <a:pt x="5800336" y="2287132"/>
                  </a:moveTo>
                  <a:cubicBezTo>
                    <a:pt x="5662853" y="2287132"/>
                    <a:pt x="5594112" y="2358346"/>
                    <a:pt x="5594112" y="2500774"/>
                  </a:cubicBezTo>
                  <a:lnTo>
                    <a:pt x="5594112" y="4396854"/>
                  </a:lnTo>
                  <a:cubicBezTo>
                    <a:pt x="5594112" y="4538293"/>
                    <a:pt x="5662853" y="4609013"/>
                    <a:pt x="5800336" y="4609013"/>
                  </a:cubicBezTo>
                  <a:lnTo>
                    <a:pt x="6524348" y="4609013"/>
                  </a:lnTo>
                  <a:cubicBezTo>
                    <a:pt x="6665788" y="4609013"/>
                    <a:pt x="6736507" y="4538293"/>
                    <a:pt x="6736507" y="4396854"/>
                  </a:cubicBezTo>
                  <a:lnTo>
                    <a:pt x="6736507" y="3822689"/>
                  </a:lnTo>
                  <a:lnTo>
                    <a:pt x="6390821" y="3822689"/>
                  </a:lnTo>
                  <a:lnTo>
                    <a:pt x="6390821" y="4310803"/>
                  </a:lnTo>
                  <a:lnTo>
                    <a:pt x="5941281" y="4310803"/>
                  </a:lnTo>
                  <a:lnTo>
                    <a:pt x="5941281" y="2585341"/>
                  </a:lnTo>
                  <a:lnTo>
                    <a:pt x="6390821" y="2585341"/>
                  </a:lnTo>
                  <a:lnTo>
                    <a:pt x="6390821" y="3043783"/>
                  </a:lnTo>
                  <a:lnTo>
                    <a:pt x="6736507" y="3043783"/>
                  </a:lnTo>
                  <a:lnTo>
                    <a:pt x="6736507" y="2500774"/>
                  </a:lnTo>
                  <a:cubicBezTo>
                    <a:pt x="6736507" y="2358346"/>
                    <a:pt x="6665788" y="2287132"/>
                    <a:pt x="6524348" y="2287132"/>
                  </a:cubicBezTo>
                  <a:close/>
                  <a:moveTo>
                    <a:pt x="4961871" y="2287132"/>
                  </a:moveTo>
                  <a:lnTo>
                    <a:pt x="4961871" y="4609013"/>
                  </a:lnTo>
                  <a:lnTo>
                    <a:pt x="5309041" y="4609013"/>
                  </a:lnTo>
                  <a:lnTo>
                    <a:pt x="5309041" y="2287132"/>
                  </a:lnTo>
                  <a:close/>
                  <a:moveTo>
                    <a:pt x="3527187" y="2287132"/>
                  </a:moveTo>
                  <a:lnTo>
                    <a:pt x="3527187" y="4609013"/>
                  </a:lnTo>
                  <a:lnTo>
                    <a:pt x="4234879" y="4609013"/>
                  </a:lnTo>
                  <a:cubicBezTo>
                    <a:pt x="4372361" y="4609013"/>
                    <a:pt x="4481655" y="4570192"/>
                    <a:pt x="4562761" y="4492548"/>
                  </a:cubicBezTo>
                  <a:cubicBezTo>
                    <a:pt x="4643865" y="4414905"/>
                    <a:pt x="4684419" y="4307836"/>
                    <a:pt x="4684419" y="4171342"/>
                  </a:cubicBezTo>
                  <a:lnTo>
                    <a:pt x="4684419" y="2727770"/>
                  </a:lnTo>
                  <a:cubicBezTo>
                    <a:pt x="4684419" y="2591276"/>
                    <a:pt x="4643865" y="2483713"/>
                    <a:pt x="4562761" y="2405080"/>
                  </a:cubicBezTo>
                  <a:cubicBezTo>
                    <a:pt x="4481655" y="2326448"/>
                    <a:pt x="4372361" y="2287132"/>
                    <a:pt x="4234879" y="2287132"/>
                  </a:cubicBezTo>
                  <a:close/>
                  <a:moveTo>
                    <a:pt x="2098437" y="2287132"/>
                  </a:moveTo>
                  <a:lnTo>
                    <a:pt x="2098437" y="4609013"/>
                  </a:lnTo>
                  <a:lnTo>
                    <a:pt x="2806129" y="4609013"/>
                  </a:lnTo>
                  <a:cubicBezTo>
                    <a:pt x="2943612" y="4609013"/>
                    <a:pt x="3052906" y="4570192"/>
                    <a:pt x="3134011" y="4492548"/>
                  </a:cubicBezTo>
                  <a:cubicBezTo>
                    <a:pt x="3215115" y="4414905"/>
                    <a:pt x="3255669" y="4307836"/>
                    <a:pt x="3255669" y="4171342"/>
                  </a:cubicBezTo>
                  <a:lnTo>
                    <a:pt x="3255669" y="2727770"/>
                  </a:lnTo>
                  <a:cubicBezTo>
                    <a:pt x="3255669" y="2591276"/>
                    <a:pt x="3215115" y="2483713"/>
                    <a:pt x="3134011" y="2405080"/>
                  </a:cubicBezTo>
                  <a:cubicBezTo>
                    <a:pt x="3052906" y="2326448"/>
                    <a:pt x="2943612" y="2287132"/>
                    <a:pt x="2806129" y="2287132"/>
                  </a:cubicBezTo>
                  <a:close/>
                  <a:moveTo>
                    <a:pt x="1091810" y="2284165"/>
                  </a:moveTo>
                  <a:lnTo>
                    <a:pt x="642270" y="4603078"/>
                  </a:lnTo>
                  <a:lnTo>
                    <a:pt x="642270" y="4609013"/>
                  </a:lnTo>
                  <a:lnTo>
                    <a:pt x="984988" y="4609013"/>
                  </a:lnTo>
                  <a:lnTo>
                    <a:pt x="1054719" y="4168375"/>
                  </a:lnTo>
                  <a:lnTo>
                    <a:pt x="1489423" y="4168375"/>
                  </a:lnTo>
                  <a:lnTo>
                    <a:pt x="1559154" y="4609013"/>
                  </a:lnTo>
                  <a:lnTo>
                    <a:pt x="1903356" y="4609013"/>
                  </a:lnTo>
                  <a:lnTo>
                    <a:pt x="1456783" y="22841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39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08E9A4A7-5E6B-7440-8F84-C02D860D5D8A}"/>
                </a:ext>
              </a:extLst>
            </p:cNvPr>
            <p:cNvSpPr/>
            <p:nvPr/>
          </p:nvSpPr>
          <p:spPr>
            <a:xfrm>
              <a:off x="0" y="7113323"/>
              <a:ext cx="12192000" cy="7397401"/>
            </a:xfrm>
            <a:prstGeom prst="rect">
              <a:avLst/>
            </a:prstGeom>
            <a:solidFill>
              <a:schemeClr val="dk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B91EC4-4BDE-2645-25F4-1947ECAB2E18}"/>
              </a:ext>
            </a:extLst>
          </p:cNvPr>
          <p:cNvSpPr txBox="1"/>
          <p:nvPr/>
        </p:nvSpPr>
        <p:spPr>
          <a:xfrm>
            <a:off x="11437620" y="2933823"/>
            <a:ext cx="941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LIFE AFFECTION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89F3326-93EC-90FD-C35D-0B4D45335697}"/>
              </a:ext>
            </a:extLst>
          </p:cNvPr>
          <p:cNvSpPr txBox="1"/>
          <p:nvPr/>
        </p:nvSpPr>
        <p:spPr>
          <a:xfrm>
            <a:off x="12192000" y="2155746"/>
            <a:ext cx="106832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TYPES OF ADDICTION</a:t>
            </a:r>
          </a:p>
          <a:p>
            <a:pPr algn="ctr"/>
            <a:endParaRPr lang="cs-CZ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cs-CZ" sz="5000" b="1" dirty="0">
                <a:solidFill>
                  <a:schemeClr val="bg1"/>
                </a:solidFill>
                <a:latin typeface="Agency FB" panose="020B0503020202020204" pitchFamily="34" charset="0"/>
              </a:rPr>
              <a:t>SUBSTANCE				BEHAVIORAL</a:t>
            </a:r>
            <a:endParaRPr lang="cs-CZ" sz="5000" b="1" dirty="0">
              <a:latin typeface="Agency FB" panose="020B0503020202020204" pitchFamily="34" charset="0"/>
            </a:endParaRPr>
          </a:p>
        </p:txBody>
      </p:sp>
      <p:pic>
        <p:nvPicPr>
          <p:cNvPr id="22" name="Obrázek 21" descr="Káva na bílém pozadí">
            <a:extLst>
              <a:ext uri="{FF2B5EF4-FFF2-40B4-BE49-F238E27FC236}">
                <a16:creationId xmlns:a16="http://schemas.microsoft.com/office/drawing/2014/main" id="{E8DC7C40-811C-5A71-40F9-9B90F04DB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" y="1998094"/>
            <a:ext cx="4716000" cy="3748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Obrázek 24" descr="Obsah obrázku nápoj, Alkoholický nápoj, Sklenice na baru, Destilát&#10;&#10;Popis byl vytvořen automaticky">
            <a:extLst>
              <a:ext uri="{FF2B5EF4-FFF2-40B4-BE49-F238E27FC236}">
                <a16:creationId xmlns:a16="http://schemas.microsoft.com/office/drawing/2014/main" id="{C9A70578-F2C9-3A68-FB3D-7EC690685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9469982"/>
            <a:ext cx="3600000" cy="3284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Obrázek 25" descr="Obsah obrázku text&#10;&#10;Popis byl vytvořen automaticky">
            <a:extLst>
              <a:ext uri="{FF2B5EF4-FFF2-40B4-BE49-F238E27FC236}">
                <a16:creationId xmlns:a16="http://schemas.microsoft.com/office/drawing/2014/main" id="{803E9957-996A-403E-4007-F3E047F1C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" y="-1509141"/>
            <a:ext cx="3600000" cy="32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Obrázek 27" descr="Obsah obrázku kruh, Grafika, text, logo&#10;&#10;Popis byl vytvořen automaticky">
            <a:extLst>
              <a:ext uri="{FF2B5EF4-FFF2-40B4-BE49-F238E27FC236}">
                <a16:creationId xmlns:a16="http://schemas.microsoft.com/office/drawing/2014/main" id="{1B3A6195-BF38-C81D-8C23-C8FD3032C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6004525"/>
            <a:ext cx="3600000" cy="32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28F89088-68FF-209C-36B3-80D41B3C3C2D}"/>
              </a:ext>
            </a:extLst>
          </p:cNvPr>
          <p:cNvSpPr txBox="1"/>
          <p:nvPr/>
        </p:nvSpPr>
        <p:spPr>
          <a:xfrm>
            <a:off x="5255108" y="9469982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ALCOHOL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E907E77-40A1-8987-12BD-E01BABC11E90}"/>
              </a:ext>
            </a:extLst>
          </p:cNvPr>
          <p:cNvSpPr txBox="1"/>
          <p:nvPr/>
        </p:nvSpPr>
        <p:spPr>
          <a:xfrm>
            <a:off x="5255108" y="6919639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GAMBLING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DCEC667-6AF1-C61F-18F6-1696374E925F}"/>
              </a:ext>
            </a:extLst>
          </p:cNvPr>
          <p:cNvSpPr txBox="1"/>
          <p:nvPr/>
        </p:nvSpPr>
        <p:spPr>
          <a:xfrm>
            <a:off x="5255108" y="2921169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CAFFEINE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856A7A2-2952-9EB0-7093-AD5E49E51A44}"/>
              </a:ext>
            </a:extLst>
          </p:cNvPr>
          <p:cNvSpPr txBox="1"/>
          <p:nvPr/>
        </p:nvSpPr>
        <p:spPr>
          <a:xfrm>
            <a:off x="5255108" y="-1075079"/>
            <a:ext cx="693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NICOTIN</a:t>
            </a:r>
          </a:p>
        </p:txBody>
      </p:sp>
    </p:spTree>
    <p:extLst>
      <p:ext uri="{BB962C8B-B14F-4D97-AF65-F5344CB8AC3E}">
        <p14:creationId xmlns:p14="http://schemas.microsoft.com/office/powerpoint/2010/main" val="839091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283</Words>
  <Application>Microsoft Office PowerPoint</Application>
  <PresentationFormat>Širokoúhlá obrazovka</PresentationFormat>
  <Paragraphs>93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Agency FB</vt:lpstr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 hejhal</dc:creator>
  <cp:lastModifiedBy>jakub hejhal</cp:lastModifiedBy>
  <cp:revision>1</cp:revision>
  <dcterms:created xsi:type="dcterms:W3CDTF">2024-12-11T10:20:03Z</dcterms:created>
  <dcterms:modified xsi:type="dcterms:W3CDTF">2025-04-06T09:20:08Z</dcterms:modified>
</cp:coreProperties>
</file>