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6FE3-02E9-4CC7-9F9E-5B138510A6BC}" type="datetimeFigureOut">
              <a:rPr lang="cs-CZ" smtClean="0"/>
              <a:t>12.10.2018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8A5419B-1691-4AEF-BED8-2ECB609C4D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6FE3-02E9-4CC7-9F9E-5B138510A6BC}" type="datetimeFigureOut">
              <a:rPr lang="cs-CZ" smtClean="0"/>
              <a:t>12.10.2018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5419B-1691-4AEF-BED8-2ECB609C4D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6FE3-02E9-4CC7-9F9E-5B138510A6BC}" type="datetimeFigureOut">
              <a:rPr lang="cs-CZ" smtClean="0"/>
              <a:t>12.10.2018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5419B-1691-4AEF-BED8-2ECB609C4D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6FE3-02E9-4CC7-9F9E-5B138510A6BC}" type="datetimeFigureOut">
              <a:rPr lang="cs-CZ" smtClean="0"/>
              <a:t>12.10.2018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8A5419B-1691-4AEF-BED8-2ECB609C4D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6FE3-02E9-4CC7-9F9E-5B138510A6BC}" type="datetimeFigureOut">
              <a:rPr lang="cs-CZ" smtClean="0"/>
              <a:t>12.10.2018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5419B-1691-4AEF-BED8-2ECB609C4DF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6FE3-02E9-4CC7-9F9E-5B138510A6BC}" type="datetimeFigureOut">
              <a:rPr lang="cs-CZ" smtClean="0"/>
              <a:t>12.10.2018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5419B-1691-4AEF-BED8-2ECB609C4D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6FE3-02E9-4CC7-9F9E-5B138510A6BC}" type="datetimeFigureOut">
              <a:rPr lang="cs-CZ" smtClean="0"/>
              <a:t>12.10.2018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8A5419B-1691-4AEF-BED8-2ECB609C4DF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6FE3-02E9-4CC7-9F9E-5B138510A6BC}" type="datetimeFigureOut">
              <a:rPr lang="cs-CZ" smtClean="0"/>
              <a:t>12.10.2018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5419B-1691-4AEF-BED8-2ECB609C4D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6FE3-02E9-4CC7-9F9E-5B138510A6BC}" type="datetimeFigureOut">
              <a:rPr lang="cs-CZ" smtClean="0"/>
              <a:t>12.10.2018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5419B-1691-4AEF-BED8-2ECB609C4D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6FE3-02E9-4CC7-9F9E-5B138510A6BC}" type="datetimeFigureOut">
              <a:rPr lang="cs-CZ" smtClean="0"/>
              <a:t>12.10.2018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5419B-1691-4AEF-BED8-2ECB609C4D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6FE3-02E9-4CC7-9F9E-5B138510A6BC}" type="datetimeFigureOut">
              <a:rPr lang="cs-CZ" smtClean="0"/>
              <a:t>12.10.2018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5419B-1691-4AEF-BED8-2ECB609C4DF0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2C16FE3-02E9-4CC7-9F9E-5B138510A6BC}" type="datetimeFigureOut">
              <a:rPr lang="cs-CZ" smtClean="0"/>
              <a:t>12.10.2018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8A5419B-1691-4AEF-BED8-2ECB609C4DF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4653136"/>
            <a:ext cx="8458200" cy="1222375"/>
          </a:xfrm>
        </p:spPr>
        <p:txBody>
          <a:bodyPr/>
          <a:lstStyle/>
          <a:p>
            <a:r>
              <a:rPr lang="cs-CZ" dirty="0" smtClean="0"/>
              <a:t>100 let české státnosti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177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Den české státnosti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755576" y="1844824"/>
            <a:ext cx="7488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Den české státnosti je český státní svátek, který připadá na 28. září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Toto datum je zároveň svátkem sv. Václava, přemyslovského knížete, patrona Čech a Moravy a jednoho z tradičních symbolů českého státu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140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Počátky české státnosti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95536" y="1844824"/>
            <a:ext cx="82809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9. – počátek 10. století – prvním státním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útvarem na našem území byla Velkomoravská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říše – tento státní útvar se rozprostíral v oblasti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jižní Moravy (v čele byla knížata)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10. století – Velká Morava zanikla a centrum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státu se přesunulo do Čech (do oblasti Prahy) =&gt;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vznikl nový útvar Český přemyslovský stát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7336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českého království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23528" y="1968081"/>
            <a:ext cx="73448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14. století – v Čechách vládl schopný panovník</a:t>
            </a:r>
          </a:p>
          <a:p>
            <a:r>
              <a:rPr lang="cs-CZ" dirty="0" smtClean="0"/>
              <a:t>Karel IV. (z rodu Lucemburků) – pro státní útvar</a:t>
            </a:r>
          </a:p>
          <a:p>
            <a:r>
              <a:rPr lang="cs-CZ" dirty="0" smtClean="0"/>
              <a:t>se používalo označení země Koruny české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1356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Čechy za vlády </a:t>
            </a:r>
            <a:r>
              <a:rPr lang="cs-CZ" dirty="0" err="1" smtClean="0"/>
              <a:t>habsburků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467544" y="2276872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Roku 1526 nastoupili na český trůn</a:t>
            </a:r>
          </a:p>
          <a:p>
            <a:r>
              <a:rPr lang="cs-CZ" dirty="0" smtClean="0"/>
              <a:t>Habsburkové, kteří si zajistili dědičné právo na</a:t>
            </a:r>
          </a:p>
          <a:p>
            <a:r>
              <a:rPr lang="cs-CZ" dirty="0" smtClean="0"/>
              <a:t>český trůn (až do roku 1918). České země se</a:t>
            </a:r>
          </a:p>
          <a:p>
            <a:r>
              <a:rPr lang="cs-CZ" dirty="0" smtClean="0"/>
              <a:t>staly součástí habsburské monarchie.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6788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samostatného státu</a:t>
            </a:r>
          </a:p>
        </p:txBody>
      </p:sp>
      <p:sp>
        <p:nvSpPr>
          <p:cNvPr id="3" name="Obdélník 2"/>
          <p:cNvSpPr/>
          <p:nvPr/>
        </p:nvSpPr>
        <p:spPr>
          <a:xfrm>
            <a:off x="323528" y="1997839"/>
            <a:ext cx="79208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28. 10. 1918 – vzniklo samostatné</a:t>
            </a:r>
          </a:p>
          <a:p>
            <a:r>
              <a:rPr lang="cs-CZ" dirty="0" smtClean="0"/>
              <a:t>Československo (součástí státu byly české země,</a:t>
            </a:r>
          </a:p>
          <a:p>
            <a:r>
              <a:rPr lang="cs-CZ" dirty="0" smtClean="0"/>
              <a:t>Slovensko a Podkarpatská Rus)</a:t>
            </a:r>
          </a:p>
          <a:p>
            <a:r>
              <a:rPr lang="cs-CZ" dirty="0" smtClean="0"/>
              <a:t>- nový stát byl založen na myšlence</a:t>
            </a:r>
          </a:p>
          <a:p>
            <a:r>
              <a:rPr lang="cs-CZ" dirty="0" smtClean="0"/>
              <a:t>čechoslovakismu = princip založený na myšlence</a:t>
            </a:r>
          </a:p>
          <a:p>
            <a:r>
              <a:rPr lang="cs-CZ" dirty="0" smtClean="0"/>
              <a:t>jednotného československého národa, který</a:t>
            </a:r>
          </a:p>
          <a:p>
            <a:r>
              <a:rPr lang="cs-CZ" dirty="0" smtClean="0"/>
              <a:t>hraje dominantní roli ve státě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3715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 první republiky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467544" y="1720840"/>
            <a:ext cx="77768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září 1938 - byla podepsána Mnichovská dohoda,</a:t>
            </a:r>
          </a:p>
          <a:p>
            <a:r>
              <a:rPr lang="cs-CZ" dirty="0" smtClean="0"/>
              <a:t>která znamenala odebrání pohraničních území</a:t>
            </a:r>
          </a:p>
          <a:p>
            <a:r>
              <a:rPr lang="cs-CZ" dirty="0" smtClean="0"/>
              <a:t>Československa (= zánik první republiky)</a:t>
            </a:r>
          </a:p>
          <a:p>
            <a:r>
              <a:rPr lang="cs-CZ" dirty="0" smtClean="0"/>
              <a:t>říjen 1938 – březen 1939 – období druhé</a:t>
            </a:r>
          </a:p>
          <a:p>
            <a:r>
              <a:rPr lang="cs-CZ" dirty="0" smtClean="0"/>
              <a:t>republiky</a:t>
            </a:r>
          </a:p>
          <a:p>
            <a:r>
              <a:rPr lang="cs-CZ" dirty="0" smtClean="0"/>
              <a:t>15. 3. 1939 – byl vyhlášen Protektorát Čechy a</a:t>
            </a:r>
          </a:p>
          <a:p>
            <a:r>
              <a:rPr lang="cs-CZ" dirty="0" smtClean="0"/>
              <a:t>Morava (období nesamostatnosti a likvidace</a:t>
            </a:r>
          </a:p>
          <a:p>
            <a:r>
              <a:rPr lang="cs-CZ" dirty="0" smtClean="0"/>
              <a:t>české státnosti)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2514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Poválečný vývoj v </a:t>
            </a:r>
            <a:r>
              <a:rPr lang="cs-CZ" dirty="0" err="1" smtClean="0"/>
              <a:t>čsr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467544" y="1571409"/>
            <a:ext cx="74168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1945 – po druhé světové válce se politici pokusili</a:t>
            </a:r>
          </a:p>
          <a:p>
            <a:r>
              <a:rPr lang="cs-CZ" dirty="0" smtClean="0"/>
              <a:t>o obnovu demokracie</a:t>
            </a:r>
          </a:p>
          <a:p>
            <a:r>
              <a:rPr lang="cs-CZ" dirty="0" smtClean="0"/>
              <a:t>1948 – komunistický převrat v ČSR („vítězný</a:t>
            </a:r>
          </a:p>
          <a:p>
            <a:r>
              <a:rPr lang="cs-CZ" dirty="0" smtClean="0"/>
              <a:t>únor“) =&gt; komunisté nastolili nedemokratický</a:t>
            </a:r>
          </a:p>
          <a:p>
            <a:r>
              <a:rPr lang="cs-CZ" dirty="0" smtClean="0"/>
              <a:t>systém, vše bylo určováno Sovětským svazem</a:t>
            </a:r>
          </a:p>
          <a:p>
            <a:r>
              <a:rPr lang="cs-CZ" dirty="0" smtClean="0"/>
              <a:t>listopad 1989 – pád komunismu, návrat k</a:t>
            </a:r>
          </a:p>
          <a:p>
            <a:r>
              <a:rPr lang="cs-CZ" dirty="0" smtClean="0"/>
              <a:t>demokracii</a:t>
            </a:r>
          </a:p>
          <a:p>
            <a:r>
              <a:rPr lang="cs-CZ" dirty="0" smtClean="0"/>
              <a:t>1. 1. 1993 vznik samostatné České republiky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69651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</TotalTime>
  <Words>323</Words>
  <Application>Microsoft Office PowerPoint</Application>
  <PresentationFormat>Předvádění na obrazovce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Cesta</vt:lpstr>
      <vt:lpstr>100 let české státnosti</vt:lpstr>
      <vt:lpstr>Den české státnosti</vt:lpstr>
      <vt:lpstr>Počátky české státnosti</vt:lpstr>
      <vt:lpstr>Vývoj českého království</vt:lpstr>
      <vt:lpstr>Čechy za vlády habsburků</vt:lpstr>
      <vt:lpstr>Vznik samostatného státu</vt:lpstr>
      <vt:lpstr>Zánik první republiky</vt:lpstr>
      <vt:lpstr>Poválečný vývoj v čsr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100 let české státnosti</dc:title>
  <dc:creator>P119</dc:creator>
  <cp:lastModifiedBy>P119</cp:lastModifiedBy>
  <cp:revision>2</cp:revision>
  <dcterms:created xsi:type="dcterms:W3CDTF">2018-10-12T11:34:52Z</dcterms:created>
  <dcterms:modified xsi:type="dcterms:W3CDTF">2018-10-12T11:57:20Z</dcterms:modified>
</cp:coreProperties>
</file>