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F64C5606-2135-46B3-BA03-DA044BC45453}" type="slidenum"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s://cs.wikipedia.org/wiki/Druh&#225;_sv&#283;tov&#225;_v&#225;lka" TargetMode="External"/><Relationship Id="rId2" Type="http://schemas.openxmlformats.org/officeDocument/2006/relationships/hyperlink" Target="https://cs.wikipedia.org/wiki/Chronologie_druh&#233;_sv&#283;tov&#233;_v&#225;lky" TargetMode="External"/><Relationship Id="rId3" Type="http://schemas.openxmlformats.org/officeDocument/2006/relationships/hyperlink" Target="http://www.moderni-dejiny.cz/clanek/okupovana-evropa-ii-svetova-valka/" TargetMode="External"/><Relationship Id="rId4" Type="http://schemas.openxmlformats.org/officeDocument/2006/relationships/hyperlink" Target="https://cs.wikipedia.org/wiki/Bitva_o_Francii" TargetMode="External"/><Relationship Id="rId5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360" y="321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světová válka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4102920" y="1872000"/>
            <a:ext cx="5905080" cy="312372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45360" y="4032000"/>
            <a:ext cx="5714640" cy="360000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948240" y="1214280"/>
            <a:ext cx="7619760" cy="54097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-26640" y="790200"/>
            <a:ext cx="4778640" cy="648180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4752000" y="864000"/>
            <a:ext cx="5352480" cy="66240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Bitva o Británii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Británie nyní zůstala osamocená. V květnu se Winston Churchill stal ministerským předsedou.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Operace Lvoun – německý plán na invazi do Británie, předcházet mu měl útok Luftwaffe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RAF (Královské letectvo) – Britské letectvo, které stálo proti Luftwaffe.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Británie se dokázala ubránit - bojovali o přežití, dobrá disciplína a organizace, děti byly často posílány na venkov.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Nový vynález – radar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Itálie vstupuje do války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září 1940 – Itálie zaútočila z Libye na Egypt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Žádost o pomoc Německu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březen-duben 1941 znovudobytí Libye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1942 velká německo-italská ofenzíva – překročení egyptské hranice, pak nedostatek zásob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-72000" y="1699200"/>
            <a:ext cx="10079640" cy="42768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1941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-1440" y="2151720"/>
            <a:ext cx="10079640" cy="425628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Balkán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288360" y="15634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Říjen 1940 – Italský útok z Albánie do Řecka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Duben 1941 – Začátek německé ofenzívy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Jugoslávie – osvobozena i díky partyzánům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Maďarsko – obsazeno německými vojsky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1941 – USA pomáhá zapůjčením financí a vojenské technologie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Válka ve středomoří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Námořní trasy ve Středozemním moři důležité pro zásobování německých a italských vojsk v Africe = cíl spojeneckých útoků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Hlavní základna britského loďstva – Malta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Bitva u mysu Matapan 1941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Útok na SSSR – Operace Barbarossa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Červen 1941 – Německo napadá  SSSR ve třech směrech – na Leningrad, Ukrajinu a Kavkaz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Nejprve použili taktiku bleskové války a Stalin žádný útok neočekával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Němci zpočátku postupovali velmi rychle, ovšem Hitler podcenil vojenské výhody SSSR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prosinci stály německé armády před Moskvou – a byly poraženy sovětskými vojsky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jihu Němci dosáhli Kavkazu, aby se dostali k ropě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USA vstupují do války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 září 1940 Japonsko podepsalo tzv. Pakt Tří s Německem a Itálií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Japonsko chtělo ovládnout jihovýchodní Asii a Pacifik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Japonsko nejprve ovládlo Indočínu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USA se obávaly japonských ambicí a odřízly je od přístupu k ropě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7. prosince 1941 napadla japonská flotila americkou námořní základnu na ostrově Pearl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Harbor na Havajských ostrovech a způsobila obrovské ztráty a více než dva tisíce obětí.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Za šest měsíců Japonci ovládli Filipíny, Malajsii, Indonésii a Barmu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32000" y="57600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Globální vojenský konflikt.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Přes 60 milionů obětí.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Začátek – útok na Polsko 1. 9. 1939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Příčina války - </a:t>
            </a: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nacionalismus a imperialismus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936000" y="3269520"/>
            <a:ext cx="3050640" cy="400248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5412600" y="3087360"/>
            <a:ext cx="3083400" cy="425664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-1440" y="1643760"/>
            <a:ext cx="10079640" cy="42768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1942 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72360" y="1728000"/>
            <a:ext cx="10079640" cy="427680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EL-ALAMEIN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Říjen 1942 – britská ofenzíva u el-Alameninu – zatlačení Němců a Italů zpět na západ.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Listopad 1942 – vylodění vojsk USA v Maroku a Alžírsku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Francouzští vojáci se připojili ke spojencům.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Květen 1943 – kapitulace Afrikakorpsu = konec války v Africe.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Ruská Fronta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Bitva u Stalingradu – srpen 1942 – únor 1943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Německý ústup - Hitler se snažil obnovit své úspěchy na východě.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Bitva u Kurska v červenci 1943 – Němci prohráli, Němci se museli stáhnout na západ a Kyjev a Leningrad byly osvobozeny Rudou armádou.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Pacifik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Roku 1942 začaly USA v Pacifiku postupovat, např. v bitvě v Korálovém moři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Bitva o Midway (červen 1942) – porážka japonské flotily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Bitva o Guadalcanal srpen 1942 – únor 1943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Jednání spojenců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Roku 1942 – 26 národů se prohlásilo za Spojené národy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1943 – Velká trojka se sešla na konferenci v Teheránu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1943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-1440" y="1643760"/>
            <a:ext cx="10079640" cy="42768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Válka v Itálii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Červenec 1943 vylodění spojenců na Sicílii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Mussolini zbaven funkcí a zatčen – příměří se spojenci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Tvrdé boje u Monte Cassina (do května 1944)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Ústup Němců na sever – až do konce války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Mussolini zastřelen na útěku partizány.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Poslední fáze války 1944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360" y="1530720"/>
            <a:ext cx="10079640" cy="466128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Operace Overlord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Spojenci připravovali invazi do severozápadní Evropy – přes Normandii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 D 6. června 1944 – vylodění v Normandii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Srpen 1944 - Spojenci v Paříži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Září 1944 - osvobození Belgie a Nizozemí.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1939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-432000" y="1734120"/>
            <a:ext cx="10728000" cy="452988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Německé porážky na západě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Němci zkouší nové zbraně – atomová bomba, rakety V1 a V2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Německé armády se snažily invazi Spojenců vzdorovat a porazily je u Arnhemu v září 1944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Německá ofenzíva v Ardenách v prosinci 1944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jaře 1945 – Německo již bylo v obklíčení a Itálie ztracená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Březen 1945 překročili Spojenci Rýn a v dubnu se setkali se sovětskými vojsky na Rýnu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Německé porážky na východě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Vypukla vlna národních povstání.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Rudá armáda na Balkáně postupovala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severu postupovala přes Pobaltí, Bělorusko a Ukrajinu do Polska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Duben 1944 vypuklo povstání ve Varšavě povstání bylo poraženo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1945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360" y="1656000"/>
            <a:ext cx="10079640" cy="466128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Pád Berlína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Spojenci stále postupovali na Berlín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30. dubna 1945 – Hitler spáchal ve svém bunkru sebevraždu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 května 1945 – Německo podepsalo bezpodmínečnou kapitulaci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8. května 1945 vstoupil mír v platnost v celé Evropě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Porážka Japonska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504000" y="1769040"/>
            <a:ext cx="9071640" cy="4710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USA dobyly Filipíny, Okinawu a Iwo Jimu, a osvobodily Barmu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Japonská flotila zuřivě vzdorovala a i když byla na pokraji zničení.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Červenec 1945 – úspěšné testy atomové bomby v Novém Mexiku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 srpna 1945 – na japonské město Hirošima byla shozena atomová bomba a později bylo bombardováno i Nagasaki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8. srpna vyhlásil SSSR válku Japonsku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září 1945 – Japonsko podepsalo kapitulaci na palubě bitevní lodi USS Missouri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216360" y="1530720"/>
            <a:ext cx="10079640" cy="466128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Poválečné rozdělení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2016000" y="1872000"/>
            <a:ext cx="5200560" cy="528840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Následky války</a:t>
            </a:r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Počet obětí byl nejvyšší v historii – přes 37 milionů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2448000" y="3089880"/>
            <a:ext cx="6094080" cy="360612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Zdroje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https://cs.wikipedia.org/wiki/Druh%C3%A1_sv%C4%9Btov%C3%A1_v%C3%A1lka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https://cs.wikipedia.org/wiki/Chronologie_druh%C3%A9_sv%C4%9Btov%C3%A9_v%C3%A1lky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http://www.moderni-dejiny.cz/clanek/okupovana-evropa-ii-svetova-valka/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https://cs.wikipedia.org/wiki/Bitva_o_Francii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http://luftwaffe.blog.cz/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Invaze do Polska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září 1939 – Německo napadlo Polsko.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září 1939 – Británie a Francie vyhlásily válku Německu, USA zůstaly neutrální.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Německo hodlalo použít taktiku bleskové války a invaze do Polska byla velice rychlá.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Polsku Němci uskutečňovali své rasové myšlenky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Současně Rudá armáda napadla Polsko z východu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Perzekuce českých studentů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28. říjen - Praha masové demonstrace proti německé okupaci.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8. listopad – Atentát na Hitlera v Mnichově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17. listopad - Uzavření českých vysokých škol. Vedoucí představitelé vysokoškoláků byli zatčeni a popraveni.</a:t>
            </a:r>
            <a:r>
              <a:rPr b="0" lang="cs-CZ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2787120" y="4197600"/>
            <a:ext cx="4484880" cy="31464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144360" y="1647720"/>
            <a:ext cx="10079640" cy="425628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Zimní válka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30. listopad - Sovětský svaz napadl Finsko, začíná Zimní válka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13. prosinec - Odehrála se námořní bitva u ústí Rio de La Plata.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14. prosinec - Sovětský svaz byl vyloučen ze Společnosti národů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17. prosinec - potopena bitevní loď Admiral Graf Spee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1940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360" y="1440000"/>
            <a:ext cx="10079640" cy="42562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Německý útok na západ</a:t>
            </a:r>
            <a:endParaRPr b="0" lang="cs-CZ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360" y="180000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Duben 1940 - Německo napadlo Dánsko a Norsko.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Květen 1940 -  Německo napadlo Nizozemí, Belgii a Lucembursko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Červen 1940 - Německá vojska vstoupila do Paříže. 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Francie rozdělena na dvě zóny – severní a oblast kolem lázeňského města Vichy.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Application>LibreOffice/5.1.3.2$Windows_x86 LibreOffice_project/644e4637d1d8544fd9f56425bd6cec110e49301b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2017-01-28T16:13:38Z</dcterms:created>
  <dc:creator/>
  <dc:description/>
  <dc:language>cs-CZ</dc:language>
  <cp:lastModifiedBy/>
  <dcterms:modified xsi:type="dcterms:W3CDTF">2017-02-06T09:57:02Z</dcterms:modified>
  <cp:revision>8</cp:revision>
  <dc:subject/>
  <dc:title/>
</cp:coreProperties>
</file>