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2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2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8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5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3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1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9FA55D-DBF3-44BD-8BAA-FC35FD1C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estive decorations">
            <a:extLst>
              <a:ext uri="{FF2B5EF4-FFF2-40B4-BE49-F238E27FC236}">
                <a16:creationId xmlns:a16="http://schemas.microsoft.com/office/drawing/2014/main" id="{C1613634-07B7-2722-AC79-4D88993C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5" b="10859"/>
          <a:stretch/>
        </p:blipFill>
        <p:spPr>
          <a:xfrm>
            <a:off x="0" y="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1D34478-6122-494B-BC0B-DB0603948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31648" y="357256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2DC046-8EF2-4DE0-8E1A-FCC1F4499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8766" y="732550"/>
            <a:ext cx="4186940" cy="1643447"/>
          </a:xfrm>
        </p:spPr>
        <p:txBody>
          <a:bodyPr anchor="b">
            <a:normAutofit/>
          </a:bodyPr>
          <a:lstStyle/>
          <a:p>
            <a:r>
              <a:rPr lang="cs-CZ" sz="7200" dirty="0"/>
              <a:t>Festival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C8953B-8CC6-40B9-A3AB-092B3B969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3957" y="2443363"/>
            <a:ext cx="3632777" cy="58993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Martin Lahodný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7AACE3-D796-459A-88F7-2091CC177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70915">
            <a:off x="6793370" y="351450"/>
            <a:ext cx="4927301" cy="3146160"/>
          </a:xfrm>
          <a:custGeom>
            <a:avLst/>
            <a:gdLst>
              <a:gd name="connsiteX0" fmla="*/ 931249 w 1207078"/>
              <a:gd name="connsiteY0" fmla="*/ 1013346 h 1013355"/>
              <a:gd name="connsiteX1" fmla="*/ 814282 w 1207078"/>
              <a:gd name="connsiteY1" fmla="*/ 829037 h 1013355"/>
              <a:gd name="connsiteX2" fmla="*/ 241924 w 1207078"/>
              <a:gd name="connsiteY2" fmla="*/ 819512 h 1013355"/>
              <a:gd name="connsiteX3" fmla="*/ 79999 w 1207078"/>
              <a:gd name="connsiteY3" fmla="*/ 258680 h 1013355"/>
              <a:gd name="connsiteX4" fmla="*/ 834855 w 1207078"/>
              <a:gd name="connsiteY4" fmla="*/ 11030 h 1013355"/>
              <a:gd name="connsiteX5" fmla="*/ 1206997 w 1207078"/>
              <a:gd name="connsiteY5" fmla="*/ 356597 h 1013355"/>
              <a:gd name="connsiteX6" fmla="*/ 997447 w 1207078"/>
              <a:gd name="connsiteY6" fmla="*/ 742074 h 1013355"/>
              <a:gd name="connsiteX7" fmla="*/ 931249 w 1207078"/>
              <a:gd name="connsiteY7" fmla="*/ 1013346 h 1013355"/>
              <a:gd name="connsiteX0" fmla="*/ 925805 w 1207077"/>
              <a:gd name="connsiteY0" fmla="*/ 966643 h 966643"/>
              <a:gd name="connsiteX1" fmla="*/ 814320 w 1207077"/>
              <a:gd name="connsiteY1" fmla="*/ 829046 h 966643"/>
              <a:gd name="connsiteX2" fmla="*/ 241962 w 1207077"/>
              <a:gd name="connsiteY2" fmla="*/ 819521 h 966643"/>
              <a:gd name="connsiteX3" fmla="*/ 80037 w 1207077"/>
              <a:gd name="connsiteY3" fmla="*/ 258689 h 966643"/>
              <a:gd name="connsiteX4" fmla="*/ 834893 w 1207077"/>
              <a:gd name="connsiteY4" fmla="*/ 11039 h 966643"/>
              <a:gd name="connsiteX5" fmla="*/ 1207035 w 1207077"/>
              <a:gd name="connsiteY5" fmla="*/ 356606 h 966643"/>
              <a:gd name="connsiteX6" fmla="*/ 997485 w 1207077"/>
              <a:gd name="connsiteY6" fmla="*/ 742083 h 966643"/>
              <a:gd name="connsiteX7" fmla="*/ 925805 w 1207077"/>
              <a:gd name="connsiteY7" fmla="*/ 966643 h 966643"/>
              <a:gd name="connsiteX0" fmla="*/ 880512 w 1161784"/>
              <a:gd name="connsiteY0" fmla="*/ 966643 h 966643"/>
              <a:gd name="connsiteX1" fmla="*/ 806031 w 1161784"/>
              <a:gd name="connsiteY1" fmla="*/ 816343 h 966643"/>
              <a:gd name="connsiteX2" fmla="*/ 196669 w 1161784"/>
              <a:gd name="connsiteY2" fmla="*/ 819521 h 966643"/>
              <a:gd name="connsiteX3" fmla="*/ 34744 w 1161784"/>
              <a:gd name="connsiteY3" fmla="*/ 258689 h 966643"/>
              <a:gd name="connsiteX4" fmla="*/ 789600 w 1161784"/>
              <a:gd name="connsiteY4" fmla="*/ 11039 h 966643"/>
              <a:gd name="connsiteX5" fmla="*/ 1161742 w 1161784"/>
              <a:gd name="connsiteY5" fmla="*/ 356606 h 966643"/>
              <a:gd name="connsiteX6" fmla="*/ 952192 w 1161784"/>
              <a:gd name="connsiteY6" fmla="*/ 742083 h 966643"/>
              <a:gd name="connsiteX7" fmla="*/ 880512 w 1161784"/>
              <a:gd name="connsiteY7" fmla="*/ 966643 h 966643"/>
              <a:gd name="connsiteX0" fmla="*/ 886398 w 1167670"/>
              <a:gd name="connsiteY0" fmla="*/ 967976 h 967976"/>
              <a:gd name="connsiteX1" fmla="*/ 811917 w 1167670"/>
              <a:gd name="connsiteY1" fmla="*/ 817676 h 967976"/>
              <a:gd name="connsiteX2" fmla="*/ 176796 w 1167670"/>
              <a:gd name="connsiteY2" fmla="*/ 841907 h 967976"/>
              <a:gd name="connsiteX3" fmla="*/ 40630 w 1167670"/>
              <a:gd name="connsiteY3" fmla="*/ 260022 h 967976"/>
              <a:gd name="connsiteX4" fmla="*/ 795486 w 1167670"/>
              <a:gd name="connsiteY4" fmla="*/ 12372 h 967976"/>
              <a:gd name="connsiteX5" fmla="*/ 1167628 w 1167670"/>
              <a:gd name="connsiteY5" fmla="*/ 357939 h 967976"/>
              <a:gd name="connsiteX6" fmla="*/ 958078 w 1167670"/>
              <a:gd name="connsiteY6" fmla="*/ 743416 h 967976"/>
              <a:gd name="connsiteX7" fmla="*/ 886398 w 1167670"/>
              <a:gd name="connsiteY7" fmla="*/ 967976 h 967976"/>
              <a:gd name="connsiteX0" fmla="*/ 896528 w 1177800"/>
              <a:gd name="connsiteY0" fmla="*/ 968050 h 968050"/>
              <a:gd name="connsiteX1" fmla="*/ 822047 w 1177800"/>
              <a:gd name="connsiteY1" fmla="*/ 817750 h 968050"/>
              <a:gd name="connsiteX2" fmla="*/ 151996 w 1177800"/>
              <a:gd name="connsiteY2" fmla="*/ 850484 h 968050"/>
              <a:gd name="connsiteX3" fmla="*/ 50760 w 1177800"/>
              <a:gd name="connsiteY3" fmla="*/ 260096 h 968050"/>
              <a:gd name="connsiteX4" fmla="*/ 805616 w 1177800"/>
              <a:gd name="connsiteY4" fmla="*/ 12446 h 968050"/>
              <a:gd name="connsiteX5" fmla="*/ 1177758 w 1177800"/>
              <a:gd name="connsiteY5" fmla="*/ 358013 h 968050"/>
              <a:gd name="connsiteX6" fmla="*/ 968208 w 1177800"/>
              <a:gd name="connsiteY6" fmla="*/ 743490 h 968050"/>
              <a:gd name="connsiteX7" fmla="*/ 896528 w 1177800"/>
              <a:gd name="connsiteY7" fmla="*/ 968050 h 968050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8208 w 1177800"/>
              <a:gd name="connsiteY6" fmla="*/ 743490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346 w 1177800"/>
              <a:gd name="connsiteY0" fmla="*/ 954284 h 954284"/>
              <a:gd name="connsiteX1" fmla="*/ 822047 w 1177800"/>
              <a:gd name="connsiteY1" fmla="*/ 817750 h 954284"/>
              <a:gd name="connsiteX2" fmla="*/ 151996 w 1177800"/>
              <a:gd name="connsiteY2" fmla="*/ 850484 h 954284"/>
              <a:gd name="connsiteX3" fmla="*/ 50760 w 1177800"/>
              <a:gd name="connsiteY3" fmla="*/ 260096 h 954284"/>
              <a:gd name="connsiteX4" fmla="*/ 805616 w 1177800"/>
              <a:gd name="connsiteY4" fmla="*/ 12446 h 954284"/>
              <a:gd name="connsiteX5" fmla="*/ 1177758 w 1177800"/>
              <a:gd name="connsiteY5" fmla="*/ 358013 h 954284"/>
              <a:gd name="connsiteX6" fmla="*/ 969087 w 1177800"/>
              <a:gd name="connsiteY6" fmla="*/ 772843 h 954284"/>
              <a:gd name="connsiteX7" fmla="*/ 892346 w 1177800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9251 w 1177964"/>
              <a:gd name="connsiteY6" fmla="*/ 772843 h 954284"/>
              <a:gd name="connsiteX7" fmla="*/ 892510 w 1177964"/>
              <a:gd name="connsiteY7" fmla="*/ 954284 h 954284"/>
              <a:gd name="connsiteX0" fmla="*/ 892510 w 1177964"/>
              <a:gd name="connsiteY0" fmla="*/ 954284 h 954284"/>
              <a:gd name="connsiteX1" fmla="*/ 826798 w 1177964"/>
              <a:gd name="connsiteY1" fmla="*/ 816633 h 954284"/>
              <a:gd name="connsiteX2" fmla="*/ 152160 w 1177964"/>
              <a:gd name="connsiteY2" fmla="*/ 850484 h 954284"/>
              <a:gd name="connsiteX3" fmla="*/ 50924 w 1177964"/>
              <a:gd name="connsiteY3" fmla="*/ 260096 h 954284"/>
              <a:gd name="connsiteX4" fmla="*/ 805780 w 1177964"/>
              <a:gd name="connsiteY4" fmla="*/ 12446 h 954284"/>
              <a:gd name="connsiteX5" fmla="*/ 1177922 w 1177964"/>
              <a:gd name="connsiteY5" fmla="*/ 358013 h 954284"/>
              <a:gd name="connsiteX6" fmla="*/ 967539 w 1177964"/>
              <a:gd name="connsiteY6" fmla="*/ 778355 h 954284"/>
              <a:gd name="connsiteX7" fmla="*/ 892510 w 1177964"/>
              <a:gd name="connsiteY7" fmla="*/ 954284 h 954284"/>
              <a:gd name="connsiteX0" fmla="*/ 892912 w 1178366"/>
              <a:gd name="connsiteY0" fmla="*/ 954284 h 954284"/>
              <a:gd name="connsiteX1" fmla="*/ 838317 w 1178366"/>
              <a:gd name="connsiteY1" fmla="*/ 829975 h 954284"/>
              <a:gd name="connsiteX2" fmla="*/ 152562 w 1178366"/>
              <a:gd name="connsiteY2" fmla="*/ 850484 h 954284"/>
              <a:gd name="connsiteX3" fmla="*/ 51326 w 1178366"/>
              <a:gd name="connsiteY3" fmla="*/ 260096 h 954284"/>
              <a:gd name="connsiteX4" fmla="*/ 806182 w 1178366"/>
              <a:gd name="connsiteY4" fmla="*/ 12446 h 954284"/>
              <a:gd name="connsiteX5" fmla="*/ 1178324 w 1178366"/>
              <a:gd name="connsiteY5" fmla="*/ 358013 h 954284"/>
              <a:gd name="connsiteX6" fmla="*/ 967941 w 1178366"/>
              <a:gd name="connsiteY6" fmla="*/ 778355 h 954284"/>
              <a:gd name="connsiteX7" fmla="*/ 892912 w 1178366"/>
              <a:gd name="connsiteY7" fmla="*/ 954284 h 954284"/>
              <a:gd name="connsiteX0" fmla="*/ 894402 w 1179860"/>
              <a:gd name="connsiteY0" fmla="*/ 958956 h 958956"/>
              <a:gd name="connsiteX1" fmla="*/ 839807 w 1179860"/>
              <a:gd name="connsiteY1" fmla="*/ 834647 h 958956"/>
              <a:gd name="connsiteX2" fmla="*/ 154052 w 1179860"/>
              <a:gd name="connsiteY2" fmla="*/ 855156 h 958956"/>
              <a:gd name="connsiteX3" fmla="*/ 52816 w 1179860"/>
              <a:gd name="connsiteY3" fmla="*/ 264768 h 958956"/>
              <a:gd name="connsiteX4" fmla="*/ 827792 w 1179860"/>
              <a:gd name="connsiteY4" fmla="*/ 12221 h 958956"/>
              <a:gd name="connsiteX5" fmla="*/ 1179814 w 1179860"/>
              <a:gd name="connsiteY5" fmla="*/ 362685 h 958956"/>
              <a:gd name="connsiteX6" fmla="*/ 969431 w 1179860"/>
              <a:gd name="connsiteY6" fmla="*/ 783027 h 958956"/>
              <a:gd name="connsiteX7" fmla="*/ 894402 w 1179860"/>
              <a:gd name="connsiteY7" fmla="*/ 958956 h 958956"/>
              <a:gd name="connsiteX0" fmla="*/ 896504 w 1181970"/>
              <a:gd name="connsiteY0" fmla="*/ 961175 h 961175"/>
              <a:gd name="connsiteX1" fmla="*/ 841909 w 1181970"/>
              <a:gd name="connsiteY1" fmla="*/ 836866 h 961175"/>
              <a:gd name="connsiteX2" fmla="*/ 156154 w 1181970"/>
              <a:gd name="connsiteY2" fmla="*/ 857375 h 961175"/>
              <a:gd name="connsiteX3" fmla="*/ 54918 w 1181970"/>
              <a:gd name="connsiteY3" fmla="*/ 266987 h 961175"/>
              <a:gd name="connsiteX4" fmla="*/ 858275 w 1181970"/>
              <a:gd name="connsiteY4" fmla="*/ 12117 h 961175"/>
              <a:gd name="connsiteX5" fmla="*/ 1181916 w 1181970"/>
              <a:gd name="connsiteY5" fmla="*/ 364904 h 961175"/>
              <a:gd name="connsiteX6" fmla="*/ 971533 w 1181970"/>
              <a:gd name="connsiteY6" fmla="*/ 785246 h 961175"/>
              <a:gd name="connsiteX7" fmla="*/ 896504 w 1181970"/>
              <a:gd name="connsiteY7" fmla="*/ 961175 h 961175"/>
              <a:gd name="connsiteX0" fmla="*/ 897768 w 1183239"/>
              <a:gd name="connsiteY0" fmla="*/ 938948 h 938948"/>
              <a:gd name="connsiteX1" fmla="*/ 843173 w 1183239"/>
              <a:gd name="connsiteY1" fmla="*/ 814639 h 938948"/>
              <a:gd name="connsiteX2" fmla="*/ 157418 w 1183239"/>
              <a:gd name="connsiteY2" fmla="*/ 835148 h 938948"/>
              <a:gd name="connsiteX3" fmla="*/ 56182 w 1183239"/>
              <a:gd name="connsiteY3" fmla="*/ 244760 h 938948"/>
              <a:gd name="connsiteX4" fmla="*/ 876607 w 1183239"/>
              <a:gd name="connsiteY4" fmla="*/ 13246 h 938948"/>
              <a:gd name="connsiteX5" fmla="*/ 1183180 w 1183239"/>
              <a:gd name="connsiteY5" fmla="*/ 342677 h 938948"/>
              <a:gd name="connsiteX6" fmla="*/ 972797 w 1183239"/>
              <a:gd name="connsiteY6" fmla="*/ 763019 h 938948"/>
              <a:gd name="connsiteX7" fmla="*/ 897768 w 1183239"/>
              <a:gd name="connsiteY7" fmla="*/ 938948 h 938948"/>
              <a:gd name="connsiteX0" fmla="*/ 899237 w 1184717"/>
              <a:gd name="connsiteY0" fmla="*/ 958806 h 958806"/>
              <a:gd name="connsiteX1" fmla="*/ 844642 w 1184717"/>
              <a:gd name="connsiteY1" fmla="*/ 834497 h 958806"/>
              <a:gd name="connsiteX2" fmla="*/ 158887 w 1184717"/>
              <a:gd name="connsiteY2" fmla="*/ 855006 h 958806"/>
              <a:gd name="connsiteX3" fmla="*/ 57651 w 1184717"/>
              <a:gd name="connsiteY3" fmla="*/ 264618 h 958806"/>
              <a:gd name="connsiteX4" fmla="*/ 897913 w 1184717"/>
              <a:gd name="connsiteY4" fmla="*/ 12228 h 958806"/>
              <a:gd name="connsiteX5" fmla="*/ 1184649 w 1184717"/>
              <a:gd name="connsiteY5" fmla="*/ 362535 h 958806"/>
              <a:gd name="connsiteX6" fmla="*/ 974266 w 1184717"/>
              <a:gd name="connsiteY6" fmla="*/ 782877 h 958806"/>
              <a:gd name="connsiteX7" fmla="*/ 899237 w 1184717"/>
              <a:gd name="connsiteY7" fmla="*/ 958806 h 95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4717" h="958806">
                <a:moveTo>
                  <a:pt x="899237" y="958806"/>
                </a:moveTo>
                <a:cubicBezTo>
                  <a:pt x="894405" y="944889"/>
                  <a:pt x="911997" y="873046"/>
                  <a:pt x="844642" y="834497"/>
                </a:cubicBezTo>
                <a:cubicBezTo>
                  <a:pt x="772061" y="864692"/>
                  <a:pt x="290052" y="949986"/>
                  <a:pt x="158887" y="855006"/>
                </a:cubicBezTo>
                <a:cubicBezTo>
                  <a:pt x="27722" y="760026"/>
                  <a:pt x="-65520" y="405081"/>
                  <a:pt x="57651" y="264618"/>
                </a:cubicBezTo>
                <a:cubicBezTo>
                  <a:pt x="180822" y="124155"/>
                  <a:pt x="458430" y="-47589"/>
                  <a:pt x="897913" y="12228"/>
                </a:cubicBezTo>
                <a:cubicBezTo>
                  <a:pt x="1046789" y="37089"/>
                  <a:pt x="1188269" y="121743"/>
                  <a:pt x="1184649" y="362535"/>
                </a:cubicBezTo>
                <a:cubicBezTo>
                  <a:pt x="1181030" y="603327"/>
                  <a:pt x="1069516" y="742967"/>
                  <a:pt x="974266" y="782877"/>
                </a:cubicBezTo>
                <a:cubicBezTo>
                  <a:pt x="970075" y="839741"/>
                  <a:pt x="899237" y="958806"/>
                  <a:pt x="899237" y="95880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loww | Will Startup Tech Save the Great British Summer?">
            <a:extLst>
              <a:ext uri="{FF2B5EF4-FFF2-40B4-BE49-F238E27FC236}">
                <a16:creationId xmlns:a16="http://schemas.microsoft.com/office/drawing/2014/main" id="{B3CB79D6-2C0F-4551-9D78-EABFE9779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r="16848" b="1"/>
          <a:stretch/>
        </p:blipFill>
        <p:spPr bwMode="auto"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0B267C-0E92-45E7-8673-D8CBAD48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772" y="616186"/>
            <a:ext cx="4085972" cy="1635235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Was ist </a:t>
            </a:r>
            <a:r>
              <a:rPr lang="de-AT" dirty="0" err="1"/>
              <a:t>festival</a:t>
            </a:r>
            <a:r>
              <a:rPr lang="de-AT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545C4B-E7A0-4AF3-BC19-ADCFC942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3248" y="2067853"/>
            <a:ext cx="3713019" cy="3638466"/>
          </a:xfrm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B2C – Business </a:t>
            </a:r>
            <a:r>
              <a:rPr lang="de-AT" dirty="0" err="1"/>
              <a:t>to</a:t>
            </a:r>
            <a:r>
              <a:rPr lang="de-AT" dirty="0"/>
              <a:t> Consumer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Veranstaltung mit Thema</a:t>
            </a:r>
            <a:endParaRPr lang="cs-CZ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dirty="0"/>
              <a:t>International/</a:t>
            </a:r>
            <a:r>
              <a:rPr lang="cs-CZ" dirty="0" err="1"/>
              <a:t>Local</a:t>
            </a:r>
            <a:endParaRPr lang="de-AT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Viele Leute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Mehr Tage</a:t>
            </a:r>
            <a:endParaRPr lang="cs-CZ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AT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30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art Heemskerks Festival-Fotografie - Canon Österreich">
            <a:extLst>
              <a:ext uri="{FF2B5EF4-FFF2-40B4-BE49-F238E27FC236}">
                <a16:creationId xmlns:a16="http://schemas.microsoft.com/office/drawing/2014/main" id="{2D1B2501-6247-4B87-81AB-647575CEB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r="16825"/>
          <a:stretch/>
        </p:blipFill>
        <p:spPr bwMode="auto">
          <a:xfrm>
            <a:off x="4561582" y="404592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ADB83E-1E43-4500-8794-75652F2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Ab</a:t>
            </a:r>
            <a:r>
              <a:rPr lang="cs-CZ" dirty="0"/>
              <a:t>l</a:t>
            </a:r>
            <a:r>
              <a:rPr lang="de-AT" dirty="0"/>
              <a:t>auf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D6DD4E-F076-452E-90FC-07756C10B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93" y="3166936"/>
            <a:ext cx="3338285" cy="3255129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Kein strikte</a:t>
            </a:r>
            <a:r>
              <a:rPr lang="cs-CZ" dirty="0"/>
              <a:t>r</a:t>
            </a:r>
            <a:r>
              <a:rPr lang="de-AT" dirty="0"/>
              <a:t> Ablauf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Freie Unterhaltung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Ess- und Trinkstände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Haupt Programm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/>
              <a:t>Am Ende Afterparty</a:t>
            </a:r>
          </a:p>
        </p:txBody>
      </p:sp>
    </p:spTree>
    <p:extLst>
      <p:ext uri="{BB962C8B-B14F-4D97-AF65-F5344CB8AC3E}">
        <p14:creationId xmlns:p14="http://schemas.microsoft.com/office/powerpoint/2010/main" val="380703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B06ABB-DF24-436B-BE8C-B72E0C51F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0" y="484450"/>
            <a:ext cx="4133604" cy="21248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AT" dirty="0"/>
              <a:t>Was unterscheidet sie von andern Eventarten</a:t>
            </a:r>
          </a:p>
        </p:txBody>
      </p:sp>
      <p:pic>
        <p:nvPicPr>
          <p:cNvPr id="3074" name="Picture 2" descr="Zum Festival nach Hay-on-Wye | Visit Wales">
            <a:extLst>
              <a:ext uri="{FF2B5EF4-FFF2-40B4-BE49-F238E27FC236}">
                <a16:creationId xmlns:a16="http://schemas.microsoft.com/office/drawing/2014/main" id="{622B15CD-41A2-43A0-9721-DFBA655E3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" r="2" b="2"/>
          <a:stretch/>
        </p:blipFill>
        <p:spPr bwMode="auto"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CA164B-624F-435D-B31F-297650B2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545" y="3830161"/>
            <a:ext cx="4107445" cy="2757715"/>
          </a:xfrm>
        </p:spPr>
        <p:txBody>
          <a:bodyPr anchor="ctr">
            <a:normAutofit/>
          </a:bodyPr>
          <a:lstStyle/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sz="3000" dirty="0"/>
              <a:t>Mehr Tage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sz="3000" dirty="0"/>
              <a:t>Kein Service wie in Restaurant usw.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sz="3000" dirty="0"/>
              <a:t>Stände von Sponsoren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sz="3000" dirty="0"/>
              <a:t>Viele Leute</a:t>
            </a:r>
            <a:endParaRPr lang="cs-CZ" sz="3000" dirty="0"/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sz="3000" dirty="0"/>
              <a:t>Bestimmte</a:t>
            </a:r>
            <a:r>
              <a:rPr lang="cs-CZ" sz="3000" dirty="0"/>
              <a:t> </a:t>
            </a:r>
            <a:r>
              <a:rPr lang="de-AT" sz="3000" dirty="0"/>
              <a:t>Thema</a:t>
            </a:r>
            <a:endParaRPr lang="cs-CZ" sz="3000" dirty="0"/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AT" sz="3000" b="0" dirty="0"/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AT" sz="3000" b="0" dirty="0"/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3000" b="0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6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Unser Rückblick auf das Parookaville Festival">
            <a:extLst>
              <a:ext uri="{FF2B5EF4-FFF2-40B4-BE49-F238E27FC236}">
                <a16:creationId xmlns:a16="http://schemas.microsoft.com/office/drawing/2014/main" id="{CBD5175F-4AEE-4B3D-8CAC-8E1197D3F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79" b="2"/>
          <a:stretch/>
        </p:blipFill>
        <p:spPr bwMode="auto"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7C7C7D-F615-46FD-8C8C-9852711C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614" y="661712"/>
            <a:ext cx="4085972" cy="1635235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Elementen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9585D0-8D15-4D88-B03F-75802AB6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485" y="2052085"/>
            <a:ext cx="4031013" cy="3540326"/>
          </a:xfrm>
        </p:spPr>
        <p:txBody>
          <a:bodyPr>
            <a:normAutofit/>
          </a:bodyPr>
          <a:lstStyle/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dirty="0"/>
              <a:t>Gute Laune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dirty="0"/>
              <a:t>Professionalität von Organisatoren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dirty="0"/>
              <a:t>Lichteffekte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dirty="0"/>
              <a:t>Viele Dekorationen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dirty="0"/>
              <a:t>Feuerwerk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dirty="0"/>
              <a:t>Passende Musik</a:t>
            </a:r>
          </a:p>
        </p:txBody>
      </p:sp>
    </p:spTree>
    <p:extLst>
      <p:ext uri="{BB962C8B-B14F-4D97-AF65-F5344CB8AC3E}">
        <p14:creationId xmlns:p14="http://schemas.microsoft.com/office/powerpoint/2010/main" val="183556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 descr="7 Of The Most Epic Music Festival Locations Of All Time">
            <a:extLst>
              <a:ext uri="{FF2B5EF4-FFF2-40B4-BE49-F238E27FC236}">
                <a16:creationId xmlns:a16="http://schemas.microsoft.com/office/drawing/2014/main" id="{292B3C38-0312-4CBA-91B5-BE4FDCA16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9" r="1" b="1"/>
          <a:stretch/>
        </p:blipFill>
        <p:spPr bwMode="auto">
          <a:xfrm>
            <a:off x="4560725" y="389019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F2FED-A44C-4335-849E-EE8D7E7D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Locations</a:t>
            </a:r>
            <a:endParaRPr lang="de-AT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CC09F-0E6A-402B-909B-13C3D317B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21" y="3707144"/>
            <a:ext cx="3338285" cy="2940165"/>
          </a:xfrm>
        </p:spPr>
        <p:txBody>
          <a:bodyPr anchor="ctr">
            <a:normAutofit fontScale="92500" lnSpcReduction="2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Meistens Draußen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Im Sommer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Große Parkplatze, Große Halle, Zentrum der Stadt, Strand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Wo viele Leute sein kann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AT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21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136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Tomorrowland: Die Erfolgsgeschichte des Festivals">
            <a:extLst>
              <a:ext uri="{FF2B5EF4-FFF2-40B4-BE49-F238E27FC236}">
                <a16:creationId xmlns:a16="http://schemas.microsoft.com/office/drawing/2014/main" id="{0A77D9A5-B2B5-456B-938C-A232489DD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Freeform: Shape 138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52" name="Freeform: Shape 140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6C3778-2B6C-4F30-AC5D-81B0E170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>
            <a:normAutofit/>
          </a:bodyPr>
          <a:lstStyle/>
          <a:p>
            <a:pPr algn="ctr"/>
            <a:r>
              <a:rPr lang="de-AT" dirty="0"/>
              <a:t>Besondere Events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17ECD-C299-49B9-B12E-DF4E669B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361" y="2636245"/>
            <a:ext cx="4236001" cy="3501011"/>
          </a:xfrm>
        </p:spPr>
        <p:txBody>
          <a:bodyPr anchor="ctr">
            <a:normAutofit/>
          </a:bodyPr>
          <a:lstStyle/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sz="2700" dirty="0"/>
              <a:t>Coachella Music &amp; Arts Festival - </a:t>
            </a:r>
            <a:r>
              <a:rPr lang="it-IT" sz="2700" i="0" dirty="0">
                <a:effectLst/>
              </a:rPr>
              <a:t>15-17 &amp; 22-24 April 2022, </a:t>
            </a:r>
            <a:r>
              <a:rPr lang="de-AT" sz="2700" dirty="0"/>
              <a:t>USA</a:t>
            </a:r>
            <a:endParaRPr lang="de-AT" sz="2700" i="0" dirty="0">
              <a:effectLst/>
            </a:endParaRP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sz="2700" dirty="0"/>
              <a:t>Tomorrowland</a:t>
            </a:r>
            <a:r>
              <a:rPr lang="it-IT" sz="2700" dirty="0"/>
              <a:t> - </a:t>
            </a:r>
            <a:r>
              <a:rPr lang="de-AT" sz="2700" i="0" dirty="0">
                <a:effectLst/>
              </a:rPr>
              <a:t>22-24 &amp; 29-31 Juli 2022, Belgien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 err="1"/>
              <a:t>Snowbombing</a:t>
            </a:r>
            <a:r>
              <a:rPr lang="en-US" sz="2700" dirty="0"/>
              <a:t> - </a:t>
            </a:r>
            <a:r>
              <a:rPr lang="de-DE" sz="2700" i="0" dirty="0">
                <a:effectLst/>
              </a:rPr>
              <a:t>4-9 April 2022, Österreich</a:t>
            </a:r>
            <a:endParaRPr lang="en-US" sz="2700" i="0" dirty="0">
              <a:effectLst/>
            </a:endParaRP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AT" sz="2700" dirty="0" err="1"/>
              <a:t>Let</a:t>
            </a:r>
            <a:r>
              <a:rPr lang="de-AT" sz="2700" dirty="0"/>
              <a:t> </a:t>
            </a:r>
            <a:r>
              <a:rPr lang="de-AT" sz="2700" dirty="0" err="1"/>
              <a:t>It</a:t>
            </a:r>
            <a:r>
              <a:rPr lang="de-AT" sz="2700" dirty="0"/>
              <a:t> Roll - </a:t>
            </a:r>
            <a:r>
              <a:rPr lang="de-AT" sz="2700" i="0" dirty="0">
                <a:effectLst/>
              </a:rPr>
              <a:t>4-6 August 2022, Tschechische Republik</a:t>
            </a:r>
          </a:p>
          <a:p>
            <a:pPr marL="457200" indent="-4572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17992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4F4BB964-F5AA-45BD-906E-192DA00A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64605" y="1208504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45D11A2A-27EA-453B-9A61-585A893F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608530" y="1152366"/>
            <a:ext cx="4728955" cy="4459758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196455 w 12114253"/>
              <a:gd name="connsiteY11" fmla="*/ 5908410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141474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236797 w 12114253"/>
              <a:gd name="connsiteY9" fmla="*/ 5927859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196455 w 12114253"/>
              <a:gd name="connsiteY11" fmla="*/ 5908410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92239 w 12114253"/>
              <a:gd name="connsiteY11" fmla="*/ 5912762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2638911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14253"/>
              <a:gd name="connsiteY0" fmla="*/ 0 h 6231011"/>
              <a:gd name="connsiteX1" fmla="*/ 304663 w 12114253"/>
              <a:gd name="connsiteY1" fmla="*/ 10761 h 6231011"/>
              <a:gd name="connsiteX2" fmla="*/ 0 w 12114253"/>
              <a:gd name="connsiteY2" fmla="*/ 47942 h 6231011"/>
              <a:gd name="connsiteX3" fmla="*/ 0 w 12114253"/>
              <a:gd name="connsiteY3" fmla="*/ 909146 h 6231011"/>
              <a:gd name="connsiteX4" fmla="*/ 4597 w 12114253"/>
              <a:gd name="connsiteY4" fmla="*/ 909146 h 6231011"/>
              <a:gd name="connsiteX5" fmla="*/ 88972 w 12114253"/>
              <a:gd name="connsiteY5" fmla="*/ 3523848 h 6231011"/>
              <a:gd name="connsiteX6" fmla="*/ 148480 w 12114253"/>
              <a:gd name="connsiteY6" fmla="*/ 5930841 h 6231011"/>
              <a:gd name="connsiteX7" fmla="*/ 3319168 w 12114253"/>
              <a:gd name="connsiteY7" fmla="*/ 5933377 h 6231011"/>
              <a:gd name="connsiteX8" fmla="*/ 4308929 w 12114253"/>
              <a:gd name="connsiteY8" fmla="*/ 5926717 h 6231011"/>
              <a:gd name="connsiteX9" fmla="*/ 5308288 w 12114253"/>
              <a:gd name="connsiteY9" fmla="*/ 5937810 h 6231011"/>
              <a:gd name="connsiteX10" fmla="*/ 5707509 w 12114253"/>
              <a:gd name="connsiteY10" fmla="*/ 6231011 h 6231011"/>
              <a:gd name="connsiteX11" fmla="*/ 6071394 w 12114253"/>
              <a:gd name="connsiteY11" fmla="*/ 5917114 h 6231011"/>
              <a:gd name="connsiteX12" fmla="*/ 9098386 w 12114253"/>
              <a:gd name="connsiteY12" fmla="*/ 5911624 h 6231011"/>
              <a:gd name="connsiteX13" fmla="*/ 10007288 w 12114253"/>
              <a:gd name="connsiteY13" fmla="*/ 5914499 h 6231011"/>
              <a:gd name="connsiteX14" fmla="*/ 10927227 w 12114253"/>
              <a:gd name="connsiteY14" fmla="*/ 5922366 h 6231011"/>
              <a:gd name="connsiteX15" fmla="*/ 12085310 w 12114253"/>
              <a:gd name="connsiteY15" fmla="*/ 5921320 h 6231011"/>
              <a:gd name="connsiteX16" fmla="*/ 12063456 w 12114253"/>
              <a:gd name="connsiteY16" fmla="*/ 2621674 h 6231011"/>
              <a:gd name="connsiteX17" fmla="*/ 12054104 w 12114253"/>
              <a:gd name="connsiteY17" fmla="*/ 176313 h 6231011"/>
              <a:gd name="connsiteX18" fmla="*/ 11289537 w 12114253"/>
              <a:gd name="connsiteY18" fmla="*/ 107615 h 6231011"/>
              <a:gd name="connsiteX19" fmla="*/ 10259313 w 12114253"/>
              <a:gd name="connsiteY19" fmla="*/ 101059 h 6231011"/>
              <a:gd name="connsiteX20" fmla="*/ 7599878 w 12114253"/>
              <a:gd name="connsiteY20" fmla="*/ 75910 h 6231011"/>
              <a:gd name="connsiteX21" fmla="*/ 1892744 w 12114253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07348"/>
              <a:gd name="connsiteY0" fmla="*/ 0 h 6231011"/>
              <a:gd name="connsiteX1" fmla="*/ 304663 w 12107348"/>
              <a:gd name="connsiteY1" fmla="*/ 10761 h 6231011"/>
              <a:gd name="connsiteX2" fmla="*/ 0 w 12107348"/>
              <a:gd name="connsiteY2" fmla="*/ 47942 h 6231011"/>
              <a:gd name="connsiteX3" fmla="*/ 0 w 12107348"/>
              <a:gd name="connsiteY3" fmla="*/ 909146 h 6231011"/>
              <a:gd name="connsiteX4" fmla="*/ 4597 w 12107348"/>
              <a:gd name="connsiteY4" fmla="*/ 909146 h 6231011"/>
              <a:gd name="connsiteX5" fmla="*/ 88972 w 12107348"/>
              <a:gd name="connsiteY5" fmla="*/ 3523848 h 6231011"/>
              <a:gd name="connsiteX6" fmla="*/ 148480 w 12107348"/>
              <a:gd name="connsiteY6" fmla="*/ 5930841 h 6231011"/>
              <a:gd name="connsiteX7" fmla="*/ 3319168 w 12107348"/>
              <a:gd name="connsiteY7" fmla="*/ 5933377 h 6231011"/>
              <a:gd name="connsiteX8" fmla="*/ 4308929 w 12107348"/>
              <a:gd name="connsiteY8" fmla="*/ 5926717 h 6231011"/>
              <a:gd name="connsiteX9" fmla="*/ 5308288 w 12107348"/>
              <a:gd name="connsiteY9" fmla="*/ 5937810 h 6231011"/>
              <a:gd name="connsiteX10" fmla="*/ 5707509 w 12107348"/>
              <a:gd name="connsiteY10" fmla="*/ 6231011 h 6231011"/>
              <a:gd name="connsiteX11" fmla="*/ 6071394 w 12107348"/>
              <a:gd name="connsiteY11" fmla="*/ 5917114 h 6231011"/>
              <a:gd name="connsiteX12" fmla="*/ 9098386 w 12107348"/>
              <a:gd name="connsiteY12" fmla="*/ 5911624 h 6231011"/>
              <a:gd name="connsiteX13" fmla="*/ 10007288 w 12107348"/>
              <a:gd name="connsiteY13" fmla="*/ 5914499 h 6231011"/>
              <a:gd name="connsiteX14" fmla="*/ 10927227 w 12107348"/>
              <a:gd name="connsiteY14" fmla="*/ 5922366 h 6231011"/>
              <a:gd name="connsiteX15" fmla="*/ 12085310 w 12107348"/>
              <a:gd name="connsiteY15" fmla="*/ 5921320 h 6231011"/>
              <a:gd name="connsiteX16" fmla="*/ 12063456 w 12107348"/>
              <a:gd name="connsiteY16" fmla="*/ 2621674 h 6231011"/>
              <a:gd name="connsiteX17" fmla="*/ 12054104 w 12107348"/>
              <a:gd name="connsiteY17" fmla="*/ 176313 h 6231011"/>
              <a:gd name="connsiteX18" fmla="*/ 11289537 w 12107348"/>
              <a:gd name="connsiteY18" fmla="*/ 107615 h 6231011"/>
              <a:gd name="connsiteX19" fmla="*/ 10259313 w 12107348"/>
              <a:gd name="connsiteY19" fmla="*/ 101059 h 6231011"/>
              <a:gd name="connsiteX20" fmla="*/ 7599878 w 12107348"/>
              <a:gd name="connsiteY20" fmla="*/ 75910 h 6231011"/>
              <a:gd name="connsiteX21" fmla="*/ 1892744 w 12107348"/>
              <a:gd name="connsiteY21" fmla="*/ 0 h 6231011"/>
              <a:gd name="connsiteX0" fmla="*/ 1892744 w 12113512"/>
              <a:gd name="connsiteY0" fmla="*/ 25991 h 6257002"/>
              <a:gd name="connsiteX1" fmla="*/ 304663 w 12113512"/>
              <a:gd name="connsiteY1" fmla="*/ 36752 h 6257002"/>
              <a:gd name="connsiteX2" fmla="*/ 0 w 12113512"/>
              <a:gd name="connsiteY2" fmla="*/ 73933 h 6257002"/>
              <a:gd name="connsiteX3" fmla="*/ 0 w 12113512"/>
              <a:gd name="connsiteY3" fmla="*/ 935137 h 6257002"/>
              <a:gd name="connsiteX4" fmla="*/ 4597 w 12113512"/>
              <a:gd name="connsiteY4" fmla="*/ 935137 h 6257002"/>
              <a:gd name="connsiteX5" fmla="*/ 88972 w 12113512"/>
              <a:gd name="connsiteY5" fmla="*/ 3549839 h 6257002"/>
              <a:gd name="connsiteX6" fmla="*/ 148480 w 12113512"/>
              <a:gd name="connsiteY6" fmla="*/ 5956832 h 6257002"/>
              <a:gd name="connsiteX7" fmla="*/ 3319168 w 12113512"/>
              <a:gd name="connsiteY7" fmla="*/ 5959368 h 6257002"/>
              <a:gd name="connsiteX8" fmla="*/ 4308929 w 12113512"/>
              <a:gd name="connsiteY8" fmla="*/ 5952708 h 6257002"/>
              <a:gd name="connsiteX9" fmla="*/ 5308288 w 12113512"/>
              <a:gd name="connsiteY9" fmla="*/ 5963801 h 6257002"/>
              <a:gd name="connsiteX10" fmla="*/ 5707509 w 12113512"/>
              <a:gd name="connsiteY10" fmla="*/ 6257002 h 6257002"/>
              <a:gd name="connsiteX11" fmla="*/ 6071394 w 12113512"/>
              <a:gd name="connsiteY11" fmla="*/ 5943105 h 6257002"/>
              <a:gd name="connsiteX12" fmla="*/ 9098386 w 12113512"/>
              <a:gd name="connsiteY12" fmla="*/ 5937615 h 6257002"/>
              <a:gd name="connsiteX13" fmla="*/ 10007288 w 12113512"/>
              <a:gd name="connsiteY13" fmla="*/ 5940490 h 6257002"/>
              <a:gd name="connsiteX14" fmla="*/ 10927227 w 12113512"/>
              <a:gd name="connsiteY14" fmla="*/ 5948357 h 6257002"/>
              <a:gd name="connsiteX15" fmla="*/ 12085310 w 12113512"/>
              <a:gd name="connsiteY15" fmla="*/ 5947311 h 6257002"/>
              <a:gd name="connsiteX16" fmla="*/ 12063456 w 12113512"/>
              <a:gd name="connsiteY16" fmla="*/ 2647665 h 6257002"/>
              <a:gd name="connsiteX17" fmla="*/ 12054104 w 12113512"/>
              <a:gd name="connsiteY17" fmla="*/ 202304 h 6257002"/>
              <a:gd name="connsiteX18" fmla="*/ 11486459 w 12113512"/>
              <a:gd name="connsiteY18" fmla="*/ 141081 h 6257002"/>
              <a:gd name="connsiteX19" fmla="*/ 10259313 w 12113512"/>
              <a:gd name="connsiteY19" fmla="*/ 127050 h 6257002"/>
              <a:gd name="connsiteX20" fmla="*/ 7599878 w 12113512"/>
              <a:gd name="connsiteY20" fmla="*/ 101901 h 6257002"/>
              <a:gd name="connsiteX21" fmla="*/ 1892744 w 12113512"/>
              <a:gd name="connsiteY21" fmla="*/ 25991 h 6257002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59313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1892744 w 12117505"/>
              <a:gd name="connsiteY0" fmla="*/ 0 h 6231011"/>
              <a:gd name="connsiteX1" fmla="*/ 304663 w 12117505"/>
              <a:gd name="connsiteY1" fmla="*/ 10761 h 6231011"/>
              <a:gd name="connsiteX2" fmla="*/ 0 w 12117505"/>
              <a:gd name="connsiteY2" fmla="*/ 47942 h 6231011"/>
              <a:gd name="connsiteX3" fmla="*/ 0 w 12117505"/>
              <a:gd name="connsiteY3" fmla="*/ 909146 h 6231011"/>
              <a:gd name="connsiteX4" fmla="*/ 4597 w 12117505"/>
              <a:gd name="connsiteY4" fmla="*/ 909146 h 6231011"/>
              <a:gd name="connsiteX5" fmla="*/ 88972 w 12117505"/>
              <a:gd name="connsiteY5" fmla="*/ 3523848 h 6231011"/>
              <a:gd name="connsiteX6" fmla="*/ 148480 w 12117505"/>
              <a:gd name="connsiteY6" fmla="*/ 5930841 h 6231011"/>
              <a:gd name="connsiteX7" fmla="*/ 3319168 w 12117505"/>
              <a:gd name="connsiteY7" fmla="*/ 5933377 h 6231011"/>
              <a:gd name="connsiteX8" fmla="*/ 4308929 w 12117505"/>
              <a:gd name="connsiteY8" fmla="*/ 5926717 h 6231011"/>
              <a:gd name="connsiteX9" fmla="*/ 5308288 w 12117505"/>
              <a:gd name="connsiteY9" fmla="*/ 5937810 h 6231011"/>
              <a:gd name="connsiteX10" fmla="*/ 5707509 w 12117505"/>
              <a:gd name="connsiteY10" fmla="*/ 6231011 h 6231011"/>
              <a:gd name="connsiteX11" fmla="*/ 6071394 w 12117505"/>
              <a:gd name="connsiteY11" fmla="*/ 5917114 h 6231011"/>
              <a:gd name="connsiteX12" fmla="*/ 9098386 w 12117505"/>
              <a:gd name="connsiteY12" fmla="*/ 5911624 h 6231011"/>
              <a:gd name="connsiteX13" fmla="*/ 10007288 w 12117505"/>
              <a:gd name="connsiteY13" fmla="*/ 5914499 h 6231011"/>
              <a:gd name="connsiteX14" fmla="*/ 10927227 w 12117505"/>
              <a:gd name="connsiteY14" fmla="*/ 5922366 h 6231011"/>
              <a:gd name="connsiteX15" fmla="*/ 12085310 w 12117505"/>
              <a:gd name="connsiteY15" fmla="*/ 5921320 h 6231011"/>
              <a:gd name="connsiteX16" fmla="*/ 12063456 w 12117505"/>
              <a:gd name="connsiteY16" fmla="*/ 2621674 h 6231011"/>
              <a:gd name="connsiteX17" fmla="*/ 12054104 w 12117505"/>
              <a:gd name="connsiteY17" fmla="*/ 176313 h 6231011"/>
              <a:gd name="connsiteX18" fmla="*/ 11486459 w 12117505"/>
              <a:gd name="connsiteY18" fmla="*/ 115090 h 6231011"/>
              <a:gd name="connsiteX19" fmla="*/ 10223511 w 12117505"/>
              <a:gd name="connsiteY19" fmla="*/ 101059 h 6231011"/>
              <a:gd name="connsiteX20" fmla="*/ 7599878 w 12117505"/>
              <a:gd name="connsiteY20" fmla="*/ 75910 h 6231011"/>
              <a:gd name="connsiteX21" fmla="*/ 1892744 w 12117505"/>
              <a:gd name="connsiteY21" fmla="*/ 0 h 6231011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37181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19141 h 6220250"/>
              <a:gd name="connsiteX1" fmla="*/ 304663 w 12117505"/>
              <a:gd name="connsiteY1" fmla="*/ 0 h 6220250"/>
              <a:gd name="connsiteX2" fmla="*/ 0 w 12117505"/>
              <a:gd name="connsiteY2" fmla="*/ 140095 h 6220250"/>
              <a:gd name="connsiteX3" fmla="*/ 0 w 12117505"/>
              <a:gd name="connsiteY3" fmla="*/ 898385 h 6220250"/>
              <a:gd name="connsiteX4" fmla="*/ 4597 w 12117505"/>
              <a:gd name="connsiteY4" fmla="*/ 898385 h 6220250"/>
              <a:gd name="connsiteX5" fmla="*/ 88972 w 12117505"/>
              <a:gd name="connsiteY5" fmla="*/ 3513087 h 6220250"/>
              <a:gd name="connsiteX6" fmla="*/ 148480 w 12117505"/>
              <a:gd name="connsiteY6" fmla="*/ 5920080 h 6220250"/>
              <a:gd name="connsiteX7" fmla="*/ 3319168 w 12117505"/>
              <a:gd name="connsiteY7" fmla="*/ 5922616 h 6220250"/>
              <a:gd name="connsiteX8" fmla="*/ 4308929 w 12117505"/>
              <a:gd name="connsiteY8" fmla="*/ 5915956 h 6220250"/>
              <a:gd name="connsiteX9" fmla="*/ 5308288 w 12117505"/>
              <a:gd name="connsiteY9" fmla="*/ 5927049 h 6220250"/>
              <a:gd name="connsiteX10" fmla="*/ 5707509 w 12117505"/>
              <a:gd name="connsiteY10" fmla="*/ 6220250 h 6220250"/>
              <a:gd name="connsiteX11" fmla="*/ 6071394 w 12117505"/>
              <a:gd name="connsiteY11" fmla="*/ 5906353 h 6220250"/>
              <a:gd name="connsiteX12" fmla="*/ 9098386 w 12117505"/>
              <a:gd name="connsiteY12" fmla="*/ 5900863 h 6220250"/>
              <a:gd name="connsiteX13" fmla="*/ 10007288 w 12117505"/>
              <a:gd name="connsiteY13" fmla="*/ 5903738 h 6220250"/>
              <a:gd name="connsiteX14" fmla="*/ 10927227 w 12117505"/>
              <a:gd name="connsiteY14" fmla="*/ 5911605 h 6220250"/>
              <a:gd name="connsiteX15" fmla="*/ 12085310 w 12117505"/>
              <a:gd name="connsiteY15" fmla="*/ 5910559 h 6220250"/>
              <a:gd name="connsiteX16" fmla="*/ 12063456 w 12117505"/>
              <a:gd name="connsiteY16" fmla="*/ 2610913 h 6220250"/>
              <a:gd name="connsiteX17" fmla="*/ 12054104 w 12117505"/>
              <a:gd name="connsiteY17" fmla="*/ 165552 h 6220250"/>
              <a:gd name="connsiteX18" fmla="*/ 11486459 w 12117505"/>
              <a:gd name="connsiteY18" fmla="*/ 104329 h 6220250"/>
              <a:gd name="connsiteX19" fmla="*/ 10223511 w 12117505"/>
              <a:gd name="connsiteY19" fmla="*/ 90298 h 6220250"/>
              <a:gd name="connsiteX20" fmla="*/ 7599878 w 12117505"/>
              <a:gd name="connsiteY20" fmla="*/ 65149 h 6220250"/>
              <a:gd name="connsiteX21" fmla="*/ 2161267 w 12117505"/>
              <a:gd name="connsiteY21" fmla="*/ 19141 h 6220250"/>
              <a:gd name="connsiteX0" fmla="*/ 2161267 w 12117505"/>
              <a:gd name="connsiteY0" fmla="*/ 0 h 6201109"/>
              <a:gd name="connsiteX1" fmla="*/ 705111 w 12117505"/>
              <a:gd name="connsiteY1" fmla="*/ 15164 h 6201109"/>
              <a:gd name="connsiteX2" fmla="*/ 0 w 12117505"/>
              <a:gd name="connsiteY2" fmla="*/ 120954 h 6201109"/>
              <a:gd name="connsiteX3" fmla="*/ 0 w 12117505"/>
              <a:gd name="connsiteY3" fmla="*/ 879244 h 6201109"/>
              <a:gd name="connsiteX4" fmla="*/ 4597 w 12117505"/>
              <a:gd name="connsiteY4" fmla="*/ 879244 h 6201109"/>
              <a:gd name="connsiteX5" fmla="*/ 88972 w 12117505"/>
              <a:gd name="connsiteY5" fmla="*/ 3493946 h 6201109"/>
              <a:gd name="connsiteX6" fmla="*/ 148480 w 12117505"/>
              <a:gd name="connsiteY6" fmla="*/ 5900939 h 6201109"/>
              <a:gd name="connsiteX7" fmla="*/ 3319168 w 12117505"/>
              <a:gd name="connsiteY7" fmla="*/ 5903475 h 6201109"/>
              <a:gd name="connsiteX8" fmla="*/ 4308929 w 12117505"/>
              <a:gd name="connsiteY8" fmla="*/ 5896815 h 6201109"/>
              <a:gd name="connsiteX9" fmla="*/ 5308288 w 12117505"/>
              <a:gd name="connsiteY9" fmla="*/ 5907908 h 6201109"/>
              <a:gd name="connsiteX10" fmla="*/ 5707509 w 12117505"/>
              <a:gd name="connsiteY10" fmla="*/ 6201109 h 6201109"/>
              <a:gd name="connsiteX11" fmla="*/ 6071394 w 12117505"/>
              <a:gd name="connsiteY11" fmla="*/ 5887212 h 6201109"/>
              <a:gd name="connsiteX12" fmla="*/ 9098386 w 12117505"/>
              <a:gd name="connsiteY12" fmla="*/ 5881722 h 6201109"/>
              <a:gd name="connsiteX13" fmla="*/ 10007288 w 12117505"/>
              <a:gd name="connsiteY13" fmla="*/ 5884597 h 6201109"/>
              <a:gd name="connsiteX14" fmla="*/ 10927227 w 12117505"/>
              <a:gd name="connsiteY14" fmla="*/ 5892464 h 6201109"/>
              <a:gd name="connsiteX15" fmla="*/ 12085310 w 12117505"/>
              <a:gd name="connsiteY15" fmla="*/ 5891418 h 6201109"/>
              <a:gd name="connsiteX16" fmla="*/ 12063456 w 12117505"/>
              <a:gd name="connsiteY16" fmla="*/ 2591772 h 6201109"/>
              <a:gd name="connsiteX17" fmla="*/ 12054104 w 12117505"/>
              <a:gd name="connsiteY17" fmla="*/ 146411 h 6201109"/>
              <a:gd name="connsiteX18" fmla="*/ 11486459 w 12117505"/>
              <a:gd name="connsiteY18" fmla="*/ 85188 h 6201109"/>
              <a:gd name="connsiteX19" fmla="*/ 10223511 w 12117505"/>
              <a:gd name="connsiteY19" fmla="*/ 71157 h 6201109"/>
              <a:gd name="connsiteX20" fmla="*/ 7599878 w 12117505"/>
              <a:gd name="connsiteY20" fmla="*/ 46008 h 6201109"/>
              <a:gd name="connsiteX21" fmla="*/ 2161267 w 12117505"/>
              <a:gd name="connsiteY21" fmla="*/ 0 h 6201109"/>
              <a:gd name="connsiteX0" fmla="*/ 2695196 w 12117505"/>
              <a:gd name="connsiteY0" fmla="*/ 36292 h 6185945"/>
              <a:gd name="connsiteX1" fmla="*/ 705111 w 12117505"/>
              <a:gd name="connsiteY1" fmla="*/ 0 h 6185945"/>
              <a:gd name="connsiteX2" fmla="*/ 0 w 12117505"/>
              <a:gd name="connsiteY2" fmla="*/ 105790 h 6185945"/>
              <a:gd name="connsiteX3" fmla="*/ 0 w 12117505"/>
              <a:gd name="connsiteY3" fmla="*/ 864080 h 6185945"/>
              <a:gd name="connsiteX4" fmla="*/ 4597 w 12117505"/>
              <a:gd name="connsiteY4" fmla="*/ 864080 h 6185945"/>
              <a:gd name="connsiteX5" fmla="*/ 88972 w 12117505"/>
              <a:gd name="connsiteY5" fmla="*/ 3478782 h 6185945"/>
              <a:gd name="connsiteX6" fmla="*/ 148480 w 12117505"/>
              <a:gd name="connsiteY6" fmla="*/ 5885775 h 6185945"/>
              <a:gd name="connsiteX7" fmla="*/ 3319168 w 12117505"/>
              <a:gd name="connsiteY7" fmla="*/ 5888311 h 6185945"/>
              <a:gd name="connsiteX8" fmla="*/ 4308929 w 12117505"/>
              <a:gd name="connsiteY8" fmla="*/ 5881651 h 6185945"/>
              <a:gd name="connsiteX9" fmla="*/ 5308288 w 12117505"/>
              <a:gd name="connsiteY9" fmla="*/ 5892744 h 6185945"/>
              <a:gd name="connsiteX10" fmla="*/ 5707509 w 12117505"/>
              <a:gd name="connsiteY10" fmla="*/ 6185945 h 6185945"/>
              <a:gd name="connsiteX11" fmla="*/ 6071394 w 12117505"/>
              <a:gd name="connsiteY11" fmla="*/ 5872048 h 6185945"/>
              <a:gd name="connsiteX12" fmla="*/ 9098386 w 12117505"/>
              <a:gd name="connsiteY12" fmla="*/ 5866558 h 6185945"/>
              <a:gd name="connsiteX13" fmla="*/ 10007288 w 12117505"/>
              <a:gd name="connsiteY13" fmla="*/ 5869433 h 6185945"/>
              <a:gd name="connsiteX14" fmla="*/ 10927227 w 12117505"/>
              <a:gd name="connsiteY14" fmla="*/ 5877300 h 6185945"/>
              <a:gd name="connsiteX15" fmla="*/ 12085310 w 12117505"/>
              <a:gd name="connsiteY15" fmla="*/ 5876254 h 6185945"/>
              <a:gd name="connsiteX16" fmla="*/ 12063456 w 12117505"/>
              <a:gd name="connsiteY16" fmla="*/ 2576608 h 6185945"/>
              <a:gd name="connsiteX17" fmla="*/ 12054104 w 12117505"/>
              <a:gd name="connsiteY17" fmla="*/ 131247 h 6185945"/>
              <a:gd name="connsiteX18" fmla="*/ 11486459 w 12117505"/>
              <a:gd name="connsiteY18" fmla="*/ 70024 h 6185945"/>
              <a:gd name="connsiteX19" fmla="*/ 10223511 w 12117505"/>
              <a:gd name="connsiteY19" fmla="*/ 55993 h 6185945"/>
              <a:gd name="connsiteX20" fmla="*/ 7599878 w 12117505"/>
              <a:gd name="connsiteY20" fmla="*/ 30844 h 6185945"/>
              <a:gd name="connsiteX21" fmla="*/ 2695196 w 12117505"/>
              <a:gd name="connsiteY21" fmla="*/ 36292 h 6185945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071394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155101"/>
              <a:gd name="connsiteX1" fmla="*/ 604999 w 12117505"/>
              <a:gd name="connsiteY1" fmla="*/ 37768 h 6155101"/>
              <a:gd name="connsiteX2" fmla="*/ 0 w 12117505"/>
              <a:gd name="connsiteY2" fmla="*/ 74946 h 6155101"/>
              <a:gd name="connsiteX3" fmla="*/ 0 w 12117505"/>
              <a:gd name="connsiteY3" fmla="*/ 833236 h 6155101"/>
              <a:gd name="connsiteX4" fmla="*/ 4597 w 12117505"/>
              <a:gd name="connsiteY4" fmla="*/ 833236 h 6155101"/>
              <a:gd name="connsiteX5" fmla="*/ 88972 w 12117505"/>
              <a:gd name="connsiteY5" fmla="*/ 3447938 h 6155101"/>
              <a:gd name="connsiteX6" fmla="*/ 148480 w 12117505"/>
              <a:gd name="connsiteY6" fmla="*/ 5854931 h 6155101"/>
              <a:gd name="connsiteX7" fmla="*/ 3319168 w 12117505"/>
              <a:gd name="connsiteY7" fmla="*/ 5857467 h 6155101"/>
              <a:gd name="connsiteX8" fmla="*/ 4308929 w 12117505"/>
              <a:gd name="connsiteY8" fmla="*/ 5850807 h 6155101"/>
              <a:gd name="connsiteX9" fmla="*/ 5308288 w 12117505"/>
              <a:gd name="connsiteY9" fmla="*/ 5861900 h 6155101"/>
              <a:gd name="connsiteX10" fmla="*/ 5707509 w 12117505"/>
              <a:gd name="connsiteY10" fmla="*/ 6155101 h 6155101"/>
              <a:gd name="connsiteX11" fmla="*/ 6254140 w 12117505"/>
              <a:gd name="connsiteY11" fmla="*/ 5841204 h 6155101"/>
              <a:gd name="connsiteX12" fmla="*/ 9098386 w 12117505"/>
              <a:gd name="connsiteY12" fmla="*/ 5835714 h 6155101"/>
              <a:gd name="connsiteX13" fmla="*/ 10007288 w 12117505"/>
              <a:gd name="connsiteY13" fmla="*/ 5838589 h 6155101"/>
              <a:gd name="connsiteX14" fmla="*/ 10927227 w 12117505"/>
              <a:gd name="connsiteY14" fmla="*/ 5846456 h 6155101"/>
              <a:gd name="connsiteX15" fmla="*/ 12085310 w 12117505"/>
              <a:gd name="connsiteY15" fmla="*/ 5845410 h 6155101"/>
              <a:gd name="connsiteX16" fmla="*/ 12063456 w 12117505"/>
              <a:gd name="connsiteY16" fmla="*/ 2545764 h 6155101"/>
              <a:gd name="connsiteX17" fmla="*/ 12054104 w 12117505"/>
              <a:gd name="connsiteY17" fmla="*/ 100403 h 6155101"/>
              <a:gd name="connsiteX18" fmla="*/ 11486459 w 12117505"/>
              <a:gd name="connsiteY18" fmla="*/ 39180 h 6155101"/>
              <a:gd name="connsiteX19" fmla="*/ 10223511 w 12117505"/>
              <a:gd name="connsiteY19" fmla="*/ 25149 h 6155101"/>
              <a:gd name="connsiteX20" fmla="*/ 7599878 w 12117505"/>
              <a:gd name="connsiteY20" fmla="*/ 0 h 6155101"/>
              <a:gd name="connsiteX21" fmla="*/ 2695196 w 12117505"/>
              <a:gd name="connsiteY21" fmla="*/ 5448 h 6155101"/>
              <a:gd name="connsiteX0" fmla="*/ 2695196 w 12117505"/>
              <a:gd name="connsiteY0" fmla="*/ 5448 h 6210525"/>
              <a:gd name="connsiteX1" fmla="*/ 604999 w 12117505"/>
              <a:gd name="connsiteY1" fmla="*/ 37768 h 6210525"/>
              <a:gd name="connsiteX2" fmla="*/ 0 w 12117505"/>
              <a:gd name="connsiteY2" fmla="*/ 74946 h 6210525"/>
              <a:gd name="connsiteX3" fmla="*/ 0 w 12117505"/>
              <a:gd name="connsiteY3" fmla="*/ 833236 h 6210525"/>
              <a:gd name="connsiteX4" fmla="*/ 4597 w 12117505"/>
              <a:gd name="connsiteY4" fmla="*/ 833236 h 6210525"/>
              <a:gd name="connsiteX5" fmla="*/ 88972 w 12117505"/>
              <a:gd name="connsiteY5" fmla="*/ 3447938 h 6210525"/>
              <a:gd name="connsiteX6" fmla="*/ 148480 w 12117505"/>
              <a:gd name="connsiteY6" fmla="*/ 5854931 h 6210525"/>
              <a:gd name="connsiteX7" fmla="*/ 3319168 w 12117505"/>
              <a:gd name="connsiteY7" fmla="*/ 5857467 h 6210525"/>
              <a:gd name="connsiteX8" fmla="*/ 4308929 w 12117505"/>
              <a:gd name="connsiteY8" fmla="*/ 5850807 h 6210525"/>
              <a:gd name="connsiteX9" fmla="*/ 5308288 w 12117505"/>
              <a:gd name="connsiteY9" fmla="*/ 5861900 h 6210525"/>
              <a:gd name="connsiteX10" fmla="*/ 5877202 w 12117505"/>
              <a:gd name="connsiteY10" fmla="*/ 6210525 h 6210525"/>
              <a:gd name="connsiteX11" fmla="*/ 6254140 w 12117505"/>
              <a:gd name="connsiteY11" fmla="*/ 5841204 h 6210525"/>
              <a:gd name="connsiteX12" fmla="*/ 9098386 w 12117505"/>
              <a:gd name="connsiteY12" fmla="*/ 5835714 h 6210525"/>
              <a:gd name="connsiteX13" fmla="*/ 10007288 w 12117505"/>
              <a:gd name="connsiteY13" fmla="*/ 5838589 h 6210525"/>
              <a:gd name="connsiteX14" fmla="*/ 10927227 w 12117505"/>
              <a:gd name="connsiteY14" fmla="*/ 5846456 h 6210525"/>
              <a:gd name="connsiteX15" fmla="*/ 12085310 w 12117505"/>
              <a:gd name="connsiteY15" fmla="*/ 5845410 h 6210525"/>
              <a:gd name="connsiteX16" fmla="*/ 12063456 w 12117505"/>
              <a:gd name="connsiteY16" fmla="*/ 2545764 h 6210525"/>
              <a:gd name="connsiteX17" fmla="*/ 12054104 w 12117505"/>
              <a:gd name="connsiteY17" fmla="*/ 100403 h 6210525"/>
              <a:gd name="connsiteX18" fmla="*/ 11486459 w 12117505"/>
              <a:gd name="connsiteY18" fmla="*/ 39180 h 6210525"/>
              <a:gd name="connsiteX19" fmla="*/ 10223511 w 12117505"/>
              <a:gd name="connsiteY19" fmla="*/ 25149 h 6210525"/>
              <a:gd name="connsiteX20" fmla="*/ 7599878 w 12117505"/>
              <a:gd name="connsiteY20" fmla="*/ 0 h 6210525"/>
              <a:gd name="connsiteX21" fmla="*/ 2695196 w 12117505"/>
              <a:gd name="connsiteY21" fmla="*/ 5448 h 6210525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254140 w 12117505"/>
              <a:gd name="connsiteY11" fmla="*/ 5841204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  <a:gd name="connsiteX0" fmla="*/ 2695196 w 12117505"/>
              <a:gd name="connsiteY0" fmla="*/ 5448 h 6259020"/>
              <a:gd name="connsiteX1" fmla="*/ 604999 w 12117505"/>
              <a:gd name="connsiteY1" fmla="*/ 37768 h 6259020"/>
              <a:gd name="connsiteX2" fmla="*/ 0 w 12117505"/>
              <a:gd name="connsiteY2" fmla="*/ 74946 h 6259020"/>
              <a:gd name="connsiteX3" fmla="*/ 0 w 12117505"/>
              <a:gd name="connsiteY3" fmla="*/ 833236 h 6259020"/>
              <a:gd name="connsiteX4" fmla="*/ 4597 w 12117505"/>
              <a:gd name="connsiteY4" fmla="*/ 833236 h 6259020"/>
              <a:gd name="connsiteX5" fmla="*/ 88972 w 12117505"/>
              <a:gd name="connsiteY5" fmla="*/ 3447938 h 6259020"/>
              <a:gd name="connsiteX6" fmla="*/ 148480 w 12117505"/>
              <a:gd name="connsiteY6" fmla="*/ 5854931 h 6259020"/>
              <a:gd name="connsiteX7" fmla="*/ 3319168 w 12117505"/>
              <a:gd name="connsiteY7" fmla="*/ 5857467 h 6259020"/>
              <a:gd name="connsiteX8" fmla="*/ 4308929 w 12117505"/>
              <a:gd name="connsiteY8" fmla="*/ 5850807 h 6259020"/>
              <a:gd name="connsiteX9" fmla="*/ 5308288 w 12117505"/>
              <a:gd name="connsiteY9" fmla="*/ 5861900 h 6259020"/>
              <a:gd name="connsiteX10" fmla="*/ 5903311 w 12117505"/>
              <a:gd name="connsiteY10" fmla="*/ 6259020 h 6259020"/>
              <a:gd name="connsiteX11" fmla="*/ 6358569 w 12117505"/>
              <a:gd name="connsiteY11" fmla="*/ 5841208 h 6259020"/>
              <a:gd name="connsiteX12" fmla="*/ 9098386 w 12117505"/>
              <a:gd name="connsiteY12" fmla="*/ 5835714 h 6259020"/>
              <a:gd name="connsiteX13" fmla="*/ 10007288 w 12117505"/>
              <a:gd name="connsiteY13" fmla="*/ 5838589 h 6259020"/>
              <a:gd name="connsiteX14" fmla="*/ 10927227 w 12117505"/>
              <a:gd name="connsiteY14" fmla="*/ 5846456 h 6259020"/>
              <a:gd name="connsiteX15" fmla="*/ 12085310 w 12117505"/>
              <a:gd name="connsiteY15" fmla="*/ 5845410 h 6259020"/>
              <a:gd name="connsiteX16" fmla="*/ 12063456 w 12117505"/>
              <a:gd name="connsiteY16" fmla="*/ 2545764 h 6259020"/>
              <a:gd name="connsiteX17" fmla="*/ 12054104 w 12117505"/>
              <a:gd name="connsiteY17" fmla="*/ 100403 h 6259020"/>
              <a:gd name="connsiteX18" fmla="*/ 11486459 w 12117505"/>
              <a:gd name="connsiteY18" fmla="*/ 39180 h 6259020"/>
              <a:gd name="connsiteX19" fmla="*/ 10223511 w 12117505"/>
              <a:gd name="connsiteY19" fmla="*/ 25149 h 6259020"/>
              <a:gd name="connsiteX20" fmla="*/ 7599878 w 12117505"/>
              <a:gd name="connsiteY20" fmla="*/ 0 h 6259020"/>
              <a:gd name="connsiteX21" fmla="*/ 2695196 w 12117505"/>
              <a:gd name="connsiteY21" fmla="*/ 5448 h 62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7505" h="6259020">
                <a:moveTo>
                  <a:pt x="2695196" y="5448"/>
                </a:moveTo>
                <a:lnTo>
                  <a:pt x="604999" y="37768"/>
                </a:lnTo>
                <a:cubicBezTo>
                  <a:pt x="485777" y="44401"/>
                  <a:pt x="30881" y="27994"/>
                  <a:pt x="0" y="74946"/>
                </a:cubicBezTo>
                <a:lnTo>
                  <a:pt x="0" y="833236"/>
                </a:lnTo>
                <a:lnTo>
                  <a:pt x="4597" y="833236"/>
                </a:lnTo>
                <a:cubicBezTo>
                  <a:pt x="19426" y="1269020"/>
                  <a:pt x="64992" y="2610989"/>
                  <a:pt x="88972" y="3447938"/>
                </a:cubicBezTo>
                <a:cubicBezTo>
                  <a:pt x="105117" y="5555727"/>
                  <a:pt x="7283" y="5882511"/>
                  <a:pt x="148480" y="5854931"/>
                </a:cubicBezTo>
                <a:cubicBezTo>
                  <a:pt x="1104834" y="5841902"/>
                  <a:pt x="1937287" y="5880951"/>
                  <a:pt x="3319168" y="5857467"/>
                </a:cubicBezTo>
                <a:lnTo>
                  <a:pt x="4308929" y="5850807"/>
                </a:lnTo>
                <a:lnTo>
                  <a:pt x="5308288" y="5861900"/>
                </a:lnTo>
                <a:cubicBezTo>
                  <a:pt x="5547231" y="6002161"/>
                  <a:pt x="5692022" y="6126648"/>
                  <a:pt x="5903311" y="6259020"/>
                </a:cubicBezTo>
                <a:cubicBezTo>
                  <a:pt x="6036995" y="6157144"/>
                  <a:pt x="6233063" y="5970792"/>
                  <a:pt x="6358569" y="5841208"/>
                </a:cubicBezTo>
                <a:cubicBezTo>
                  <a:pt x="6445558" y="5838468"/>
                  <a:pt x="8737174" y="5842629"/>
                  <a:pt x="9098386" y="5835714"/>
                </a:cubicBezTo>
                <a:lnTo>
                  <a:pt x="10007288" y="5838589"/>
                </a:lnTo>
                <a:lnTo>
                  <a:pt x="10927227" y="5846456"/>
                </a:lnTo>
                <a:cubicBezTo>
                  <a:pt x="11284890" y="5836792"/>
                  <a:pt x="12058379" y="5889163"/>
                  <a:pt x="12085310" y="5845410"/>
                </a:cubicBezTo>
                <a:cubicBezTo>
                  <a:pt x="12123753" y="5639890"/>
                  <a:pt x="12050112" y="4331065"/>
                  <a:pt x="12063456" y="2545764"/>
                </a:cubicBezTo>
                <a:cubicBezTo>
                  <a:pt x="12111817" y="1464496"/>
                  <a:pt x="12159998" y="515808"/>
                  <a:pt x="12054104" y="100403"/>
                </a:cubicBezTo>
                <a:cubicBezTo>
                  <a:pt x="12029550" y="4082"/>
                  <a:pt x="11791558" y="51722"/>
                  <a:pt x="11486459" y="39180"/>
                </a:cubicBezTo>
                <a:cubicBezTo>
                  <a:pt x="11181360" y="26638"/>
                  <a:pt x="10644494" y="29826"/>
                  <a:pt x="10223511" y="25149"/>
                </a:cubicBezTo>
                <a:lnTo>
                  <a:pt x="7599878" y="0"/>
                </a:lnTo>
                <a:lnTo>
                  <a:pt x="2695196" y="5448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33E1D6-6B3C-4246-9964-BA16C099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93" y="1293683"/>
            <a:ext cx="3363687" cy="8344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de-AT" dirty="0"/>
              <a:t>Zielgruppe</a:t>
            </a:r>
          </a:p>
        </p:txBody>
      </p:sp>
      <p:pic>
        <p:nvPicPr>
          <p:cNvPr id="2060" name="Picture 12" descr="Ein Stück Ibiza am Tunisee: Beim Sea You Festival feiern Tausende Menschen  - Party - Badische Zeitung">
            <a:extLst>
              <a:ext uri="{FF2B5EF4-FFF2-40B4-BE49-F238E27FC236}">
                <a16:creationId xmlns:a16="http://schemas.microsoft.com/office/drawing/2014/main" id="{C3C90AE0-3AAE-4B5B-BBCC-A66340EC20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648" y="1293683"/>
            <a:ext cx="6085217" cy="40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D44CE162-F87E-499D-BD05-321F5F642689}"/>
              </a:ext>
            </a:extLst>
          </p:cNvPr>
          <p:cNvSpPr txBox="1">
            <a:spLocks/>
          </p:cNvSpPr>
          <p:nvPr/>
        </p:nvSpPr>
        <p:spPr>
          <a:xfrm>
            <a:off x="1047156" y="2698756"/>
            <a:ext cx="3338285" cy="29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dirty="0"/>
              <a:t>Alle</a:t>
            </a:r>
            <a:endParaRPr lang="de-AT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de-AT" dirty="0"/>
              <a:t>Zum</a:t>
            </a:r>
            <a:r>
              <a:rPr lang="cs-CZ" dirty="0"/>
              <a:t> </a:t>
            </a:r>
            <a:r>
              <a:rPr lang="de-AT" dirty="0"/>
              <a:t>passende</a:t>
            </a:r>
            <a:r>
              <a:rPr lang="cs-CZ" dirty="0"/>
              <a:t> </a:t>
            </a:r>
            <a:r>
              <a:rPr lang="de-AT" dirty="0"/>
              <a:t>Thema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AT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9860341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DarkSeed_2SEEDS">
      <a:dk1>
        <a:srgbClr val="000000"/>
      </a:dk1>
      <a:lt1>
        <a:srgbClr val="FFFFFF"/>
      </a:lt1>
      <a:dk2>
        <a:srgbClr val="1C2732"/>
      </a:dk2>
      <a:lt2>
        <a:srgbClr val="E8E5E2"/>
      </a:lt2>
      <a:accent1>
        <a:srgbClr val="1774D5"/>
      </a:accent1>
      <a:accent2>
        <a:srgbClr val="23B4C3"/>
      </a:accent2>
      <a:accent3>
        <a:srgbClr val="2937E7"/>
      </a:accent3>
      <a:accent4>
        <a:srgbClr val="D51724"/>
      </a:accent4>
      <a:accent5>
        <a:srgbClr val="E76B29"/>
      </a:accent5>
      <a:accent6>
        <a:srgbClr val="C59C15"/>
      </a:accent6>
      <a:hlink>
        <a:srgbClr val="BF3FBD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140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</vt:lpstr>
      <vt:lpstr>ChitchatVTI</vt:lpstr>
      <vt:lpstr>Festival</vt:lpstr>
      <vt:lpstr>Was ist festival?</vt:lpstr>
      <vt:lpstr>Ablauf</vt:lpstr>
      <vt:lpstr>Was unterscheidet sie von andern Eventarten</vt:lpstr>
      <vt:lpstr>Elementen</vt:lpstr>
      <vt:lpstr>Locations</vt:lpstr>
      <vt:lpstr>Besondere Events</vt:lpstr>
      <vt:lpstr>Zielgruppe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</dc:title>
  <dc:creator>Lahodny Martin</dc:creator>
  <cp:lastModifiedBy>Lahodny Martin</cp:lastModifiedBy>
  <cp:revision>3</cp:revision>
  <dcterms:created xsi:type="dcterms:W3CDTF">2022-03-30T11:27:26Z</dcterms:created>
  <dcterms:modified xsi:type="dcterms:W3CDTF">2022-04-19T10:30:58Z</dcterms:modified>
</cp:coreProperties>
</file>