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86" r:id="rId5"/>
    <p:sldId id="287" r:id="rId6"/>
    <p:sldId id="289" r:id="rId7"/>
    <p:sldId id="292" r:id="rId8"/>
    <p:sldId id="26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695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C9D93-4674-D0B5-9BA9-18A268AA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0397EF-821A-DDA6-FE82-BA50B2C38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DBDA41-2626-356E-4FE2-3FD7D6EB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8EA641-D913-59B9-D55C-CE5E87F0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86168-CBAA-435F-C3FE-7136DE79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57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4296A-196B-BBDF-66CD-092539AC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411829-5AAD-45C8-2691-EEBEC718E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389F5-586F-46AD-334D-9DC6F627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A9EB28-D41F-EE27-5202-7E9CCBC3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C4DF59-3F6B-2DD0-F57D-4D1BA336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62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B1A550-2164-AF2D-13A8-E824EC89D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A0F8A1-6EB1-0212-EA2A-D0A517F45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C456D-AF9F-609E-A6F6-0B199607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3C5E8A-9338-52D0-DB30-C9E1D734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960F9-3251-A897-934A-8BFDB778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17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C191C-8904-BD79-E9E9-BC5AA820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2D5242-59E3-187A-B18C-F64D86A01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D1E6B0-759B-FCAD-CFD0-866809D5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721E38-6883-D207-39F3-96DB709D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0CC748-5E2E-962B-86B0-42943094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29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098F0-A16B-247B-85C3-3B1E470C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5E67B-2332-3C96-63AF-74911ABAB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779DD8-EB3A-1116-F1D7-8C6458EC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9BADDD-2F9E-E0A5-5CCE-516E8992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405C54-5E20-E4C6-EBA4-298097C1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2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F648E-ABFD-40C3-9681-30475AD9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DB00CA-9C4D-67FE-CA7F-67B189704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5DA41A-4950-2346-E470-810DBF14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1E63CD-4147-A6BA-0B42-C87F19DB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E64205-85F5-CC49-3F65-73C34093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C5F9B3-B8A5-793F-947E-204F831F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1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0DEED-3F53-F2DD-5B17-803FDED3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415D75-3C0F-4D7C-103E-8DF333A53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B3B24E-AB26-457A-31A0-B5A70880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BB6760-16ED-11A8-F673-DD3C90B1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B13670-4FEB-AB20-978A-A0BD318B4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49BB60-749C-E1AB-2008-FCB84CB5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2190DB3-3BA8-5F73-22B1-12B1F8DD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D7F416A-4E7E-A119-00BE-B22B0FCF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64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909D4-0793-7365-E63F-5F01B1FA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990C26-30E1-8FC7-7565-48CB27F6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B3A9B0-EC41-CB51-0736-5F507549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AD0CAB-D6E5-DA93-2F88-A94A9886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24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C22236-6FD4-CF5E-B28F-4DA090B4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947A39-9215-FAE5-7CD0-599C9AB1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D3A17E-6587-AE01-0082-B435CCB1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15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E8DAE-FE09-2A63-2DF7-E150BFD2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D9168-BD09-A93C-FA7E-D40C2685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C56E60-2978-0261-2E1B-A9A85048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4A31AB-C1D6-E9D5-0A51-3A80740A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D2574F-1A12-7641-A897-6E01D201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E91174-9B93-DC71-FA40-EAAAE448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30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1D5EF-258E-27EA-D547-2F8726F3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F07EAB-0E83-6939-3211-981B1F727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A71C08-A463-7D3A-FE4D-B1885928F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B432D9-6200-371B-4B96-56520899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50E154-2BCF-2D64-12F0-64040D00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B2096-B76F-6CEC-1830-C1D84ED2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34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DAF6D4-70F5-44A8-75F9-226C4849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090711-5185-A9A7-92BC-00272E070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F5B1D-BDBC-E944-2A0A-0EBD5486D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00FD3-3546-4881-8B91-ED0D620ADAA2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FDF80D-D381-C94F-1120-5093AC159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622188-136D-DDD5-DF25-9FCBCBE78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9040-B984-4741-A7A0-71A9C15AE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95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E6fwYpuj9g?start=9&amp;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D4F7CD8-1A5D-0DA3-0034-983B47F8756B}"/>
              </a:ext>
            </a:extLst>
          </p:cNvPr>
          <p:cNvSpPr/>
          <p:nvPr/>
        </p:nvSpPr>
        <p:spPr>
          <a:xfrm>
            <a:off x="0" y="9832"/>
            <a:ext cx="12192000" cy="685799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6" descr="´Obsah obrázku patro, zeď, interiér, bílá&#10;&#10;Popis se vygeneroval automaticky.">
            <a:extLst>
              <a:ext uri="{FF2B5EF4-FFF2-40B4-BE49-F238E27FC236}">
                <a16:creationId xmlns:a16="http://schemas.microsoft.com/office/drawing/2014/main" id="{217AD356-7EDE-65FD-C250-0917D128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333" b="1422"/>
          <a:stretch/>
        </p:blipFill>
        <p:spPr>
          <a:xfrm>
            <a:off x="0" y="-11933"/>
            <a:ext cx="12192000" cy="68559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66CC637-C29A-BDF3-3FFE-049054E69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7" y="361251"/>
            <a:ext cx="1830214" cy="134534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03BC384-6BB4-8159-5C1D-37D3CE8FF894}"/>
              </a:ext>
            </a:extLst>
          </p:cNvPr>
          <p:cNvSpPr txBox="1"/>
          <p:nvPr/>
        </p:nvSpPr>
        <p:spPr>
          <a:xfrm>
            <a:off x="788455" y="3416046"/>
            <a:ext cx="10615089" cy="62022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PREZENTACE VÝROBKŮ</a:t>
            </a:r>
          </a:p>
        </p:txBody>
      </p:sp>
    </p:spTree>
    <p:extLst>
      <p:ext uri="{BB962C8B-B14F-4D97-AF65-F5344CB8AC3E}">
        <p14:creationId xmlns:p14="http://schemas.microsoft.com/office/powerpoint/2010/main" val="99346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uchyňské nádobí, vařič&#10;&#10;Popis byl vytvořen automaticky">
            <a:extLst>
              <a:ext uri="{FF2B5EF4-FFF2-40B4-BE49-F238E27FC236}">
                <a16:creationId xmlns:a16="http://schemas.microsoft.com/office/drawing/2014/main" id="{9DDAD522-5F6E-D8B5-E15D-F6BE9487FB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70"/>
            <a:ext cx="7921225" cy="686297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51EB8E49-50AF-2887-E199-8DA396E28707}"/>
              </a:ext>
            </a:extLst>
          </p:cNvPr>
          <p:cNvSpPr txBox="1">
            <a:spLocks/>
          </p:cNvSpPr>
          <p:nvPr/>
        </p:nvSpPr>
        <p:spPr>
          <a:xfrm>
            <a:off x="7921225" y="2784268"/>
            <a:ext cx="4262400" cy="1284494"/>
          </a:xfrm>
          <a:prstGeom prst="rect">
            <a:avLst/>
          </a:prstGeom>
          <a:solidFill>
            <a:srgbClr val="FF0000"/>
          </a:solidFill>
        </p:spPr>
        <p:txBody>
          <a:bodyPr vert="horz" wrap="none" lIns="91440" tIns="90000" rIns="91440" bIns="90000" numCol="1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cs-CZ" b="1" dirty="0">
              <a:solidFill>
                <a:schemeClr val="bg1"/>
              </a:solidFill>
            </a:endParaRPr>
          </a:p>
          <a:p>
            <a:pPr algn="just"/>
            <a:endParaRPr lang="cs-CZ" b="1" dirty="0">
              <a:solidFill>
                <a:schemeClr val="bg1"/>
              </a:solidFill>
            </a:endParaRPr>
          </a:p>
          <a:p>
            <a:r>
              <a:rPr lang="cs-CZ" sz="4000" b="0" i="0" dirty="0" err="1">
                <a:solidFill>
                  <a:schemeClr val="bg1"/>
                </a:solidFill>
                <a:effectLst/>
                <a:latin typeface="+mn-lt"/>
              </a:rPr>
              <a:t>Rýžovar</a:t>
            </a:r>
            <a:r>
              <a:rPr lang="cs-CZ" sz="40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i="0" dirty="0" err="1">
                <a:solidFill>
                  <a:schemeClr val="bg1"/>
                </a:solidFill>
                <a:effectLst/>
                <a:latin typeface="+mn-lt"/>
              </a:rPr>
              <a:t>Gallet</a:t>
            </a:r>
            <a:r>
              <a:rPr lang="cs-CZ" sz="40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i="0" dirty="0" err="1">
                <a:solidFill>
                  <a:schemeClr val="bg1"/>
                </a:solidFill>
                <a:effectLst/>
                <a:latin typeface="+mn-lt"/>
              </a:rPr>
              <a:t>Rezé</a:t>
            </a:r>
            <a:endParaRPr lang="cs-CZ" sz="4000" b="0" i="0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cs-CZ" sz="4000" b="0" i="0" dirty="0">
                <a:solidFill>
                  <a:schemeClr val="bg1"/>
                </a:solidFill>
                <a:effectLst/>
                <a:latin typeface="+mn-lt"/>
              </a:rPr>
              <a:t>RC 150 bílá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8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uchyňské nádobí, vařič&#10;&#10;Popis byl vytvořen automaticky">
            <a:extLst>
              <a:ext uri="{FF2B5EF4-FFF2-40B4-BE49-F238E27FC236}">
                <a16:creationId xmlns:a16="http://schemas.microsoft.com/office/drawing/2014/main" id="{9DDAD522-5F6E-D8B5-E15D-F6BE9487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70"/>
            <a:ext cx="7921225" cy="6862970"/>
          </a:xfrm>
          <a:prstGeom prst="rect">
            <a:avLst/>
          </a:prstGeom>
        </p:spPr>
      </p:pic>
      <p:sp>
        <p:nvSpPr>
          <p:cNvPr id="4" name="Zástupný obsah 20">
            <a:extLst>
              <a:ext uri="{FF2B5EF4-FFF2-40B4-BE49-F238E27FC236}">
                <a16:creationId xmlns:a16="http://schemas.microsoft.com/office/drawing/2014/main" id="{5BDA7C72-2B01-9F4B-5CEB-22FEFF54A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434756"/>
            <a:ext cx="10515600" cy="598351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chemeClr val="bg1"/>
                </a:solidFill>
              </a:rPr>
              <a:t>POPIS:</a:t>
            </a:r>
          </a:p>
          <a:p>
            <a:pPr marL="0" indent="0" algn="just">
              <a:buNone/>
            </a:pPr>
            <a:r>
              <a:rPr lang="cs-CZ" sz="2400" b="0" i="0" dirty="0" err="1">
                <a:solidFill>
                  <a:schemeClr val="bg1"/>
                </a:solidFill>
                <a:effectLst/>
              </a:rPr>
              <a:t>Rýžovar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cs-CZ" sz="2400" b="0" i="0" dirty="0" err="1">
                <a:solidFill>
                  <a:schemeClr val="bg1"/>
                </a:solidFill>
                <a:effectLst/>
              </a:rPr>
              <a:t>Gallet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 je praktickým pomocníkem do kuchyně, který je schopen perfektně připravit nejen všechny druhy rýže, ale také luštěniny a obiloviny. Proto je široce využitelný pro vaření zdravých a nutričně vyvážených pokrmů. Přístroj má zcela automatický provoz a velkou výhodou je automatické udržování teploty po dovaření, takže si můžete rýži připravit v předstihu a nechat na pozdější konzumaci. Do vyjímatelné hliníkové nádoby s nepřilnavým povrchem se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vejde až 800g rýže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a celá příprava je velmi rychlá a jednoduchá. Rýže bude vždy akorát uvařená a díky ochraně proti vyvaření vody už nikdy nebudete vyhazovat celý hrnec připálené, rozvařené nebo nedovařené rýže. V balení naleznete také odměrku o objemu 160 ml a rýžovou lžíci.</a:t>
            </a:r>
          </a:p>
          <a:p>
            <a:pPr marL="0" indent="0" algn="just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cs-CZ" sz="1800" dirty="0">
              <a:solidFill>
                <a:schemeClr val="bg1"/>
              </a:solidFill>
            </a:endParaRPr>
          </a:p>
        </p:txBody>
      </p:sp>
      <p:pic>
        <p:nvPicPr>
          <p:cNvPr id="2" name="Online médium 1" title="Rýžovar Gallet: Na cestě k vyvážené a bohaté stravě. Jeden hrnec, stovky možností">
            <a:hlinkClick r:id="" action="ppaction://media"/>
            <a:extLst>
              <a:ext uri="{FF2B5EF4-FFF2-40B4-BE49-F238E27FC236}">
                <a16:creationId xmlns:a16="http://schemas.microsoft.com/office/drawing/2014/main" id="{578B59DE-1176-B172-3AD1-FED2AD667A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9130" y="4326773"/>
            <a:ext cx="3701774" cy="20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90455490-CE99-6BA6-5E2D-42F7B1E75F3A}"/>
              </a:ext>
            </a:extLst>
          </p:cNvPr>
          <p:cNvSpPr txBox="1">
            <a:spLocks/>
          </p:cNvSpPr>
          <p:nvPr/>
        </p:nvSpPr>
        <p:spPr>
          <a:xfrm>
            <a:off x="7930856" y="2505538"/>
            <a:ext cx="4261144" cy="1846923"/>
          </a:xfrm>
          <a:prstGeom prst="rect">
            <a:avLst/>
          </a:prstGeom>
          <a:solidFill>
            <a:srgbClr val="FF0000"/>
          </a:solidFill>
        </p:spPr>
        <p:txBody>
          <a:bodyPr vert="horz" wrap="none" lIns="91440" tIns="90000" rIns="91440" bIns="90000" numCol="1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cs-CZ" b="1" dirty="0">
              <a:solidFill>
                <a:schemeClr val="bg1"/>
              </a:solidFill>
            </a:endParaRPr>
          </a:p>
          <a:p>
            <a:pPr algn="just"/>
            <a:endParaRPr lang="cs-CZ" b="1" dirty="0">
              <a:solidFill>
                <a:schemeClr val="bg1"/>
              </a:solidFill>
            </a:endParaRPr>
          </a:p>
          <a:p>
            <a:pPr algn="l"/>
            <a:endParaRPr lang="cs-CZ" sz="4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endParaRPr lang="cs-CZ" sz="40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+mn-lt"/>
              </a:rPr>
              <a:t>Zastřihovač vlasů</a:t>
            </a: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+mn-lt"/>
              </a:rPr>
              <a:t>ETA Ted 5341</a:t>
            </a: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+mn-lt"/>
              </a:rPr>
              <a:t>90000 stříbrný</a:t>
            </a:r>
            <a:endParaRPr lang="cs-CZ" sz="1200" b="0" i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 descr="Obsah obrázku interiér&#10;&#10;Popis byl vytvořen automaticky">
            <a:extLst>
              <a:ext uri="{FF2B5EF4-FFF2-40B4-BE49-F238E27FC236}">
                <a16:creationId xmlns:a16="http://schemas.microsoft.com/office/drawing/2014/main" id="{A691EA31-1C6E-3998-27CF-E181FC8FE4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7930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6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&#10;&#10;Popis byl vytvořen automaticky">
            <a:extLst>
              <a:ext uri="{FF2B5EF4-FFF2-40B4-BE49-F238E27FC236}">
                <a16:creationId xmlns:a16="http://schemas.microsoft.com/office/drawing/2014/main" id="{A691EA31-1C6E-3998-27CF-E181FC8FE4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7930853" cy="6858000"/>
          </a:xfrm>
          <a:prstGeom prst="rect">
            <a:avLst/>
          </a:prstGeom>
        </p:spPr>
      </p:pic>
      <p:sp>
        <p:nvSpPr>
          <p:cNvPr id="4" name="Zástupný obsah 20">
            <a:extLst>
              <a:ext uri="{FF2B5EF4-FFF2-40B4-BE49-F238E27FC236}">
                <a16:creationId xmlns:a16="http://schemas.microsoft.com/office/drawing/2014/main" id="{92EAA1BB-0FD7-D5E1-C2A7-F716E1E7F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019"/>
            <a:ext cx="10515600" cy="6091962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chemeClr val="bg1"/>
                </a:solidFill>
              </a:rPr>
              <a:t>POPIS:</a:t>
            </a:r>
          </a:p>
          <a:p>
            <a:pPr marL="0" indent="0" algn="just">
              <a:buNone/>
            </a:pPr>
            <a:r>
              <a:rPr lang="cs-CZ" sz="2400" b="0" i="0" dirty="0">
                <a:solidFill>
                  <a:schemeClr val="bg1"/>
                </a:solidFill>
                <a:effectLst/>
              </a:rPr>
              <a:t>Udělejte si kadeřnický salón přímo doma se zastřihovačem vlasů ETA v profesionální kvalitě. Zvládnete vytvořit nový účes podle vašich představ bez zbytečného utrácení za kadeřníka. K jeho hlavním přednostem patří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ostrý nerezový břit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, který zajistí perfektní střih, a to navíc bezpečněji, než při manipulaci s nůžkami.</a:t>
            </a:r>
          </a:p>
          <a:p>
            <a:pPr marL="0" indent="0" algn="just">
              <a:buNone/>
            </a:pPr>
            <a:r>
              <a:rPr lang="cs-CZ" sz="2400" b="1" i="0" dirty="0">
                <a:solidFill>
                  <a:schemeClr val="bg1"/>
                </a:solidFill>
                <a:effectLst/>
              </a:rPr>
              <a:t>Účes jako ze salonu</a:t>
            </a:r>
          </a:p>
          <a:p>
            <a:pPr marL="0" indent="0" algn="just">
              <a:buNone/>
            </a:pPr>
            <a:r>
              <a:rPr lang="cs-CZ" sz="2400" b="0" i="0" dirty="0">
                <a:solidFill>
                  <a:schemeClr val="bg1"/>
                </a:solidFill>
                <a:effectLst/>
              </a:rPr>
              <a:t>Tento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elegantně provedený zastřihovač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skvěle padne do ruky. Díky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síťovému připojení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je vždy připraven k provozu a nepřekvapí vás vybitá baterie. Stačí zapojit do zásuvky a spustit pomocí tlačítka ON/OFF. Jakmile jej budete potřebovat odložit, využijte poutko na zavěšení. </a:t>
            </a:r>
          </a:p>
          <a:p>
            <a:pPr marL="0" indent="0" algn="l">
              <a:buNone/>
            </a:pPr>
            <a:r>
              <a:rPr lang="cs-CZ" sz="2400" b="1" i="0" dirty="0">
                <a:solidFill>
                  <a:schemeClr val="bg1"/>
                </a:solidFill>
                <a:effectLst/>
              </a:rPr>
              <a:t>Klíčové vlastnosti:</a:t>
            </a:r>
          </a:p>
          <a:p>
            <a:r>
              <a:rPr lang="cs-CZ" sz="2400" b="1" i="0" dirty="0">
                <a:solidFill>
                  <a:schemeClr val="bg1"/>
                </a:solidFill>
                <a:effectLst/>
              </a:rPr>
              <a:t>Ostrá nerezová čepel 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pro perfektní stři, Ochranný kryt pro zvýšení bezpečnosti</a:t>
            </a:r>
          </a:p>
          <a:p>
            <a:r>
              <a:rPr lang="cs-CZ" sz="2400" b="1" i="0" dirty="0">
                <a:solidFill>
                  <a:schemeClr val="bg1"/>
                </a:solidFill>
                <a:effectLst/>
              </a:rPr>
              <a:t>4 hřebenové nástavce 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v balení, 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Snadná výměna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příslušenství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bg1"/>
                </a:solidFill>
                <a:effectLst/>
              </a:rPr>
              <a:t>Nastavitelná délka střihu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 1–12 mm</a:t>
            </a:r>
            <a:endParaRPr lang="cs-CZ" sz="2400" b="0" i="0" dirty="0">
              <a:solidFill>
                <a:schemeClr val="bg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bg1"/>
                </a:solidFill>
                <a:effectLst/>
              </a:rPr>
              <a:t>Možnost využití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 i bez hřebenových nástavců</a:t>
            </a:r>
            <a:endParaRPr lang="cs-CZ" sz="24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322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90455490-CE99-6BA6-5E2D-42F7B1E75F3A}"/>
              </a:ext>
            </a:extLst>
          </p:cNvPr>
          <p:cNvSpPr txBox="1">
            <a:spLocks/>
          </p:cNvSpPr>
          <p:nvPr/>
        </p:nvSpPr>
        <p:spPr>
          <a:xfrm>
            <a:off x="7930853" y="2765046"/>
            <a:ext cx="4261144" cy="1327907"/>
          </a:xfrm>
          <a:prstGeom prst="rect">
            <a:avLst/>
          </a:prstGeom>
          <a:solidFill>
            <a:srgbClr val="FF0000"/>
          </a:solidFill>
        </p:spPr>
        <p:txBody>
          <a:bodyPr vert="horz" wrap="none" lIns="91440" tIns="90000" rIns="91440" bIns="90000" numCol="1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cs-CZ" b="1" dirty="0">
              <a:solidFill>
                <a:schemeClr val="bg1"/>
              </a:solidFill>
            </a:endParaRPr>
          </a:p>
          <a:p>
            <a:pPr algn="just"/>
            <a:endParaRPr lang="cs-CZ" b="1" dirty="0">
              <a:solidFill>
                <a:schemeClr val="bg1"/>
              </a:solidFill>
            </a:endParaRPr>
          </a:p>
          <a:p>
            <a:pPr algn="l"/>
            <a:endParaRPr lang="cs-CZ" sz="4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endParaRPr lang="cs-CZ" sz="40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cs-CZ" sz="3200" b="0" i="0" dirty="0">
                <a:solidFill>
                  <a:schemeClr val="bg1"/>
                </a:solidFill>
                <a:effectLst/>
                <a:latin typeface="+mn-lt"/>
              </a:rPr>
              <a:t>Fén ETA Rosalia</a:t>
            </a:r>
          </a:p>
          <a:p>
            <a:pPr algn="l"/>
            <a:r>
              <a:rPr lang="cs-CZ" sz="3200" b="0" i="0" dirty="0">
                <a:solidFill>
                  <a:schemeClr val="bg1"/>
                </a:solidFill>
                <a:effectLst/>
                <a:latin typeface="+mn-lt"/>
              </a:rPr>
              <a:t>6320 90000 růžový</a:t>
            </a:r>
          </a:p>
          <a:p>
            <a:pPr algn="l"/>
            <a:endParaRPr lang="cs-CZ" sz="1200" b="0" i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Obrázek 3" descr="Obsah obrázku spotřebič, sušička&#10;&#10;Popis byl vytvořen automaticky">
            <a:extLst>
              <a:ext uri="{FF2B5EF4-FFF2-40B4-BE49-F238E27FC236}">
                <a16:creationId xmlns:a16="http://schemas.microsoft.com/office/drawing/2014/main" id="{1D6A6E83-4FD3-1E74-3A49-83FB968B07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930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potřebič, sušička&#10;&#10;Popis byl vytvořen automaticky">
            <a:extLst>
              <a:ext uri="{FF2B5EF4-FFF2-40B4-BE49-F238E27FC236}">
                <a16:creationId xmlns:a16="http://schemas.microsoft.com/office/drawing/2014/main" id="{1D6A6E83-4FD3-1E74-3A49-83FB968B07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930853" cy="6858000"/>
          </a:xfrm>
          <a:prstGeom prst="rect">
            <a:avLst/>
          </a:prstGeom>
        </p:spPr>
      </p:pic>
      <p:sp>
        <p:nvSpPr>
          <p:cNvPr id="5" name="Zástupný obsah 20">
            <a:extLst>
              <a:ext uri="{FF2B5EF4-FFF2-40B4-BE49-F238E27FC236}">
                <a16:creationId xmlns:a16="http://schemas.microsoft.com/office/drawing/2014/main" id="{F7FC4E5B-4290-7AD7-27C4-29C280F5D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019"/>
            <a:ext cx="10515600" cy="6091962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chemeClr val="bg1"/>
                </a:solidFill>
              </a:rPr>
              <a:t>POPIS:</a:t>
            </a:r>
          </a:p>
          <a:p>
            <a:pPr marL="0" indent="0" algn="just">
              <a:buNone/>
            </a:pPr>
            <a:r>
              <a:rPr lang="cs-CZ" sz="2400" b="1" i="0" dirty="0">
                <a:solidFill>
                  <a:schemeClr val="bg1"/>
                </a:solidFill>
                <a:effectLst/>
              </a:rPr>
              <a:t>Cestovní fén ETA 632090000 Rosalia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ve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fialové barvě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se pyšní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příkonem 1 200 W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a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2 rychlostmi proudění vzduchu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. Vlasy jsou různé a osobité a potřebují i různorodou péči. Fén Rosalia se vám přizpůsobí – disponuje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3 stupni nastavení teploty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včetně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vlažného vzduchu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. Díky ergonomickému tvaru vám skvěle padne do ruky. </a:t>
            </a:r>
          </a:p>
          <a:p>
            <a:pPr marL="0" indent="0" algn="just">
              <a:buNone/>
            </a:pPr>
            <a:r>
              <a:rPr lang="cs-CZ" sz="2400" b="1" i="0" dirty="0">
                <a:solidFill>
                  <a:schemeClr val="bg1"/>
                </a:solidFill>
                <a:effectLst/>
              </a:rPr>
              <a:t>Šikovný a skladný na cesty</a:t>
            </a:r>
          </a:p>
          <a:p>
            <a:pPr marL="0" indent="0" algn="just">
              <a:buNone/>
            </a:pPr>
            <a:r>
              <a:rPr lang="cs-CZ" sz="2400" b="0" i="0" dirty="0">
                <a:solidFill>
                  <a:schemeClr val="bg1"/>
                </a:solidFill>
                <a:effectLst/>
              </a:rPr>
              <a:t>Pro snazší zabalení do tašky či kufru slouží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sklopné držadlo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. Délka přívodního kabelu je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1,6 m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a potěší vás také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poutko pro zavěšení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. Bezpečnost je pro nás vším, a proto má cestovní fén Rosalia také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bezpečnostní pojistku proti přehřátí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 algn="l">
              <a:buNone/>
            </a:pPr>
            <a:r>
              <a:rPr lang="cs-CZ" sz="2400" b="1" i="0" dirty="0">
                <a:solidFill>
                  <a:schemeClr val="bg1"/>
                </a:solidFill>
                <a:effectLst/>
              </a:rPr>
              <a:t>Klíčové vlastnosti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bg1"/>
                </a:solidFill>
                <a:effectLst/>
              </a:rPr>
              <a:t>Příkon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1 200 W</a:t>
            </a:r>
            <a:endParaRPr lang="cs-CZ" sz="2400" b="0" i="0" dirty="0">
              <a:solidFill>
                <a:schemeClr val="bg1"/>
              </a:solidFill>
              <a:effectLst/>
            </a:endParaRPr>
          </a:p>
          <a:p>
            <a:r>
              <a:rPr lang="cs-CZ" sz="2400" b="1" i="0" dirty="0">
                <a:solidFill>
                  <a:schemeClr val="bg1"/>
                </a:solidFill>
                <a:effectLst/>
              </a:rPr>
              <a:t>3 stupně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nastavení teploty a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2 rychlosti proudění vzduchu, Sklopné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držadlo</a:t>
            </a:r>
          </a:p>
          <a:p>
            <a:r>
              <a:rPr lang="cs-CZ" sz="2400" b="0" i="0" dirty="0">
                <a:solidFill>
                  <a:schemeClr val="bg1"/>
                </a:solidFill>
                <a:effectLst/>
              </a:rPr>
              <a:t>Otočný 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koncentrátor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o 360°, 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Bezpečnostní pojistka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proti přehřátí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chemeClr val="bg1"/>
                </a:solidFill>
                <a:effectLst/>
              </a:rPr>
              <a:t>Ergonomicky</a:t>
            </a:r>
            <a:r>
              <a:rPr lang="cs-CZ" sz="2400" b="0" i="0" dirty="0">
                <a:solidFill>
                  <a:schemeClr val="bg1"/>
                </a:solidFill>
                <a:effectLst/>
              </a:rPr>
              <a:t> tvarovaná rukojeť</a:t>
            </a:r>
          </a:p>
        </p:txBody>
      </p:sp>
    </p:spTree>
    <p:extLst>
      <p:ext uri="{BB962C8B-B14F-4D97-AF65-F5344CB8AC3E}">
        <p14:creationId xmlns:p14="http://schemas.microsoft.com/office/powerpoint/2010/main" val="209797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 descr="E-mail obrys">
            <a:extLst>
              <a:ext uri="{FF2B5EF4-FFF2-40B4-BE49-F238E27FC236}">
                <a16:creationId xmlns:a16="http://schemas.microsoft.com/office/drawing/2014/main" id="{E08E81E3-9317-C048-49EC-DA2785AAC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0252" y="13252"/>
            <a:ext cx="6831495" cy="6831495"/>
          </a:xfrm>
          <a:prstGeom prst="rect">
            <a:avLst/>
          </a:prstGeom>
        </p:spPr>
      </p:pic>
      <p:sp>
        <p:nvSpPr>
          <p:cNvPr id="21" name="Nadpis 1">
            <a:extLst>
              <a:ext uri="{FF2B5EF4-FFF2-40B4-BE49-F238E27FC236}">
                <a16:creationId xmlns:a16="http://schemas.microsoft.com/office/drawing/2014/main" id="{2ADD19B0-743A-E463-2675-DC276356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855" y="4896931"/>
            <a:ext cx="7160288" cy="1325563"/>
          </a:xfrm>
          <a:noFill/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TĚŠÍME SE NA VAŠE VYJÁDŘENÍ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4854578A-45AE-3B55-32CE-F25449474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0" y="361251"/>
            <a:ext cx="1830214" cy="13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424</Words>
  <Application>Microsoft Office PowerPoint</Application>
  <PresentationFormat>Širokoúhlá obrazovka</PresentationFormat>
  <Paragraphs>39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TĚŠÍME SE NA VAŠE VYJÁDŘENÍ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Urbánek Petr</dc:creator>
  <cp:lastModifiedBy>Urbánek Petr</cp:lastModifiedBy>
  <cp:revision>83</cp:revision>
  <dcterms:created xsi:type="dcterms:W3CDTF">2022-05-16T09:13:12Z</dcterms:created>
  <dcterms:modified xsi:type="dcterms:W3CDTF">2022-06-08T18:50:33Z</dcterms:modified>
</cp:coreProperties>
</file>