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B19E"/>
    <a:srgbClr val="B3CED1"/>
    <a:srgbClr val="0EB9EC"/>
    <a:srgbClr val="BBB4A0"/>
    <a:srgbClr val="AA6359"/>
    <a:srgbClr val="AF635B"/>
    <a:srgbClr val="FCFCFC"/>
    <a:srgbClr val="F9F9F9"/>
    <a:srgbClr val="F3F3F3"/>
    <a:srgbClr val="EAC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CD2035-99EF-467D-8D82-7DCC57AC1C73}" v="326" dt="2022-11-17T20:32:36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1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E511A25-64D5-7E6E-96D9-32BB59396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D540FA3-D7F7-4E27-E0B3-11FED37E77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355-5E20-41AC-AD68-391BEE367239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5BD794-486D-2137-72ED-9188CA517D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AFDEA7-45C2-F03D-CA5B-CE73AD7E5F4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083D5-7C11-4E67-AFAA-9AD488BB56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463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0B287-4643-48A1-AAB0-32F3234E0947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E3ADC-95C0-4F75-9229-44382A5B7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82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C5698BA9-9FC6-2C7B-8CD2-405B799078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7901" y="296944"/>
            <a:ext cx="11136198" cy="6264112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88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F33FBFF-FFCC-B72C-BF88-E79B460B5F8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 b="0"/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71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15B7AE-3349-1464-732E-39C907917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EA1B95-5EB8-8CA8-4868-8282A7E14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38F112-DAD9-B28F-2682-EC6609C4D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A0890-41C0-4A7F-BC09-E75D76867418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EAE3E-0D02-DED3-6EB3-9874A9764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283AC-471C-EB30-783F-345F7DD91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1794-1203-468A-B1DD-1141736A26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22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7.svg" Type="http://schemas.openxmlformats.org/officeDocument/2006/relationships/image"/><Relationship Id="rId3" Target="../media/image2.png" Type="http://schemas.openxmlformats.org/officeDocument/2006/relationships/image"/><Relationship Id="rId7" Target="../media/image6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5.svg" Type="http://schemas.openxmlformats.org/officeDocument/2006/relationships/image"/><Relationship Id="rId5" Target="../media/image4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budova, město, svatyně, obec&#10;&#10;Popis byl vytvořen automaticky" id="6" name="Obrázek 5">
            <a:extLst>
              <a:ext uri="{FF2B5EF4-FFF2-40B4-BE49-F238E27FC236}">
                <a16:creationId xmlns:a16="http://schemas.microsoft.com/office/drawing/2014/main" id="{BD89BAFA-609C-2C02-9803-A6056BA173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 t="3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6" name="Volný tvar: obrazec 45">
            <a:extLst>
              <a:ext uri="{FF2B5EF4-FFF2-40B4-BE49-F238E27FC236}">
                <a16:creationId xmlns:a16="http://schemas.microsoft.com/office/drawing/2014/main" id="{24DD4160-F62F-9133-FA4A-1EE3916C8BB1}"/>
              </a:ext>
            </a:extLst>
          </p:cNvPr>
          <p:cNvSpPr/>
          <p:nvPr/>
        </p:nvSpPr>
        <p:spPr>
          <a:xfrm>
            <a:off x="430307" y="1208344"/>
            <a:ext cx="7135553" cy="1811578"/>
          </a:xfrm>
          <a:custGeom>
            <a:avLst/>
            <a:gdLst/>
            <a:ahLst/>
            <a:cxnLst/>
            <a:rect b="b" l="l" r="r" t="t"/>
            <a:pathLst>
              <a:path h="1551404" w="6110764">
                <a:moveTo>
                  <a:pt x="5586613" y="1020937"/>
                </a:moveTo>
                <a:cubicBezTo>
                  <a:pt x="5486975" y="1046198"/>
                  <a:pt x="5418912" y="1074966"/>
                  <a:pt x="5382425" y="1107243"/>
                </a:cubicBezTo>
                <a:cubicBezTo>
                  <a:pt x="5348745" y="1136714"/>
                  <a:pt x="5331904" y="1172499"/>
                  <a:pt x="5331904" y="1214600"/>
                </a:cubicBezTo>
                <a:cubicBezTo>
                  <a:pt x="5331904" y="1248280"/>
                  <a:pt x="5342429" y="1276347"/>
                  <a:pt x="5363480" y="1298801"/>
                </a:cubicBezTo>
                <a:cubicBezTo>
                  <a:pt x="5384530" y="1321254"/>
                  <a:pt x="5410492" y="1332481"/>
                  <a:pt x="5441366" y="1332481"/>
                </a:cubicBezTo>
                <a:cubicBezTo>
                  <a:pt x="5487676" y="1332481"/>
                  <a:pt x="5523462" y="1314237"/>
                  <a:pt x="5548722" y="1277750"/>
                </a:cubicBezTo>
                <a:cubicBezTo>
                  <a:pt x="5573983" y="1241263"/>
                  <a:pt x="5586613" y="1188638"/>
                  <a:pt x="5586613" y="1119873"/>
                </a:cubicBezTo>
                <a:close/>
                <a:moveTo>
                  <a:pt x="2957713" y="1020937"/>
                </a:moveTo>
                <a:cubicBezTo>
                  <a:pt x="2858075" y="1046198"/>
                  <a:pt x="2790012" y="1074966"/>
                  <a:pt x="2753526" y="1107243"/>
                </a:cubicBezTo>
                <a:cubicBezTo>
                  <a:pt x="2719845" y="1136714"/>
                  <a:pt x="2703005" y="1172499"/>
                  <a:pt x="2703005" y="1214600"/>
                </a:cubicBezTo>
                <a:cubicBezTo>
                  <a:pt x="2703005" y="1248280"/>
                  <a:pt x="2713530" y="1276347"/>
                  <a:pt x="2734580" y="1298801"/>
                </a:cubicBezTo>
                <a:cubicBezTo>
                  <a:pt x="2755630" y="1321254"/>
                  <a:pt x="2781592" y="1332481"/>
                  <a:pt x="2812466" y="1332481"/>
                </a:cubicBezTo>
                <a:cubicBezTo>
                  <a:pt x="2858776" y="1332481"/>
                  <a:pt x="2894562" y="1314237"/>
                  <a:pt x="2919822" y="1277750"/>
                </a:cubicBezTo>
                <a:cubicBezTo>
                  <a:pt x="2945082" y="1241263"/>
                  <a:pt x="2957713" y="1188638"/>
                  <a:pt x="2957713" y="1119873"/>
                </a:cubicBezTo>
                <a:close/>
                <a:moveTo>
                  <a:pt x="2115674" y="450475"/>
                </a:moveTo>
                <a:cubicBezTo>
                  <a:pt x="2139531" y="450475"/>
                  <a:pt x="2161283" y="452931"/>
                  <a:pt x="2180930" y="457843"/>
                </a:cubicBezTo>
                <a:cubicBezTo>
                  <a:pt x="2200577" y="462755"/>
                  <a:pt x="2223732" y="470122"/>
                  <a:pt x="2250396" y="479946"/>
                </a:cubicBezTo>
                <a:lnTo>
                  <a:pt x="2250396" y="867270"/>
                </a:lnTo>
                <a:lnTo>
                  <a:pt x="2014633" y="867270"/>
                </a:lnTo>
                <a:cubicBezTo>
                  <a:pt x="2014633" y="843413"/>
                  <a:pt x="2011476" y="826222"/>
                  <a:pt x="2005161" y="815697"/>
                </a:cubicBezTo>
                <a:cubicBezTo>
                  <a:pt x="1998845" y="805172"/>
                  <a:pt x="1987268" y="799910"/>
                  <a:pt x="1970428" y="799910"/>
                </a:cubicBezTo>
                <a:cubicBezTo>
                  <a:pt x="1925520" y="799910"/>
                  <a:pt x="1891840" y="825872"/>
                  <a:pt x="1869386" y="877796"/>
                </a:cubicBezTo>
                <a:cubicBezTo>
                  <a:pt x="1846933" y="929719"/>
                  <a:pt x="1835706" y="1003395"/>
                  <a:pt x="1835706" y="1098823"/>
                </a:cubicBezTo>
                <a:lnTo>
                  <a:pt x="1835706" y="1214600"/>
                </a:lnTo>
                <a:cubicBezTo>
                  <a:pt x="1835706" y="1251087"/>
                  <a:pt x="1842372" y="1274593"/>
                  <a:pt x="1855704" y="1285118"/>
                </a:cubicBezTo>
                <a:cubicBezTo>
                  <a:pt x="1869035" y="1295643"/>
                  <a:pt x="1898857" y="1300906"/>
                  <a:pt x="1945167" y="1300906"/>
                </a:cubicBezTo>
                <a:lnTo>
                  <a:pt x="1980953" y="1300906"/>
                </a:lnTo>
                <a:lnTo>
                  <a:pt x="1980953" y="1519828"/>
                </a:lnTo>
                <a:lnTo>
                  <a:pt x="1330500" y="1519828"/>
                </a:lnTo>
                <a:lnTo>
                  <a:pt x="1330500" y="1300906"/>
                </a:lnTo>
                <a:lnTo>
                  <a:pt x="1349445" y="1300906"/>
                </a:lnTo>
                <a:cubicBezTo>
                  <a:pt x="1392949" y="1300906"/>
                  <a:pt x="1421367" y="1295994"/>
                  <a:pt x="1434699" y="1286170"/>
                </a:cubicBezTo>
                <a:cubicBezTo>
                  <a:pt x="1448031" y="1276347"/>
                  <a:pt x="1454696" y="1253192"/>
                  <a:pt x="1454696" y="1216705"/>
                </a:cubicBezTo>
                <a:lnTo>
                  <a:pt x="1454696" y="787279"/>
                </a:lnTo>
                <a:cubicBezTo>
                  <a:pt x="1454696" y="762019"/>
                  <a:pt x="1451188" y="742723"/>
                  <a:pt x="1444171" y="729391"/>
                </a:cubicBezTo>
                <a:cubicBezTo>
                  <a:pt x="1437155" y="716059"/>
                  <a:pt x="1421016" y="709394"/>
                  <a:pt x="1395756" y="709394"/>
                </a:cubicBezTo>
                <a:lnTo>
                  <a:pt x="1330500" y="709394"/>
                </a:lnTo>
                <a:lnTo>
                  <a:pt x="1330500" y="492576"/>
                </a:lnTo>
                <a:lnTo>
                  <a:pt x="1814656" y="461001"/>
                </a:lnTo>
                <a:cubicBezTo>
                  <a:pt x="1821672" y="487664"/>
                  <a:pt x="1826584" y="511872"/>
                  <a:pt x="1829391" y="533624"/>
                </a:cubicBezTo>
                <a:cubicBezTo>
                  <a:pt x="1832198" y="555376"/>
                  <a:pt x="1833601" y="589407"/>
                  <a:pt x="1833601" y="635718"/>
                </a:cubicBezTo>
                <a:lnTo>
                  <a:pt x="1837811" y="635718"/>
                </a:lnTo>
                <a:cubicBezTo>
                  <a:pt x="1906575" y="512223"/>
                  <a:pt x="1999196" y="450475"/>
                  <a:pt x="2115674" y="450475"/>
                </a:cubicBezTo>
                <a:close/>
                <a:moveTo>
                  <a:pt x="5525567" y="435740"/>
                </a:moveTo>
                <a:cubicBezTo>
                  <a:pt x="5674322" y="435740"/>
                  <a:pt x="5786941" y="466614"/>
                  <a:pt x="5863423" y="528361"/>
                </a:cubicBezTo>
                <a:cubicBezTo>
                  <a:pt x="5939906" y="590109"/>
                  <a:pt x="5978147" y="679923"/>
                  <a:pt x="5978147" y="797805"/>
                </a:cubicBezTo>
                <a:lnTo>
                  <a:pt x="5978147" y="1166184"/>
                </a:lnTo>
                <a:cubicBezTo>
                  <a:pt x="5978147" y="1202671"/>
                  <a:pt x="5983761" y="1228984"/>
                  <a:pt x="5994987" y="1245122"/>
                </a:cubicBezTo>
                <a:cubicBezTo>
                  <a:pt x="6006214" y="1261261"/>
                  <a:pt x="6024457" y="1269330"/>
                  <a:pt x="6049718" y="1269330"/>
                </a:cubicBezTo>
                <a:cubicBezTo>
                  <a:pt x="6063752" y="1269330"/>
                  <a:pt x="6084100" y="1264419"/>
                  <a:pt x="6110764" y="1254595"/>
                </a:cubicBezTo>
                <a:lnTo>
                  <a:pt x="6110764" y="1484043"/>
                </a:lnTo>
                <a:cubicBezTo>
                  <a:pt x="6071470" y="1500883"/>
                  <a:pt x="6023054" y="1516320"/>
                  <a:pt x="5965517" y="1530353"/>
                </a:cubicBezTo>
                <a:cubicBezTo>
                  <a:pt x="5907980" y="1544387"/>
                  <a:pt x="5859564" y="1551404"/>
                  <a:pt x="5820270" y="1551404"/>
                </a:cubicBezTo>
                <a:cubicBezTo>
                  <a:pt x="5715019" y="1551404"/>
                  <a:pt x="5647658" y="1508601"/>
                  <a:pt x="5618188" y="1422997"/>
                </a:cubicBezTo>
                <a:cubicBezTo>
                  <a:pt x="5522760" y="1508601"/>
                  <a:pt x="5409089" y="1551404"/>
                  <a:pt x="5277174" y="1551404"/>
                </a:cubicBezTo>
                <a:cubicBezTo>
                  <a:pt x="5171923" y="1551404"/>
                  <a:pt x="5091581" y="1524740"/>
                  <a:pt x="5036149" y="1471413"/>
                </a:cubicBezTo>
                <a:cubicBezTo>
                  <a:pt x="4980717" y="1418085"/>
                  <a:pt x="4953000" y="1345111"/>
                  <a:pt x="4953000" y="1252490"/>
                </a:cubicBezTo>
                <a:cubicBezTo>
                  <a:pt x="4953000" y="1196356"/>
                  <a:pt x="4966331" y="1145134"/>
                  <a:pt x="4992995" y="1098823"/>
                </a:cubicBezTo>
                <a:cubicBezTo>
                  <a:pt x="5019659" y="1052513"/>
                  <a:pt x="5059655" y="1014622"/>
                  <a:pt x="5112982" y="985152"/>
                </a:cubicBezTo>
                <a:cubicBezTo>
                  <a:pt x="5166309" y="955682"/>
                  <a:pt x="5251913" y="926913"/>
                  <a:pt x="5369795" y="898846"/>
                </a:cubicBezTo>
                <a:lnTo>
                  <a:pt x="5586613" y="850430"/>
                </a:lnTo>
                <a:lnTo>
                  <a:pt x="5586613" y="823065"/>
                </a:lnTo>
                <a:cubicBezTo>
                  <a:pt x="5586613" y="769738"/>
                  <a:pt x="5576789" y="730093"/>
                  <a:pt x="5557142" y="704131"/>
                </a:cubicBezTo>
                <a:cubicBezTo>
                  <a:pt x="5537495" y="678169"/>
                  <a:pt x="5505920" y="665188"/>
                  <a:pt x="5462416" y="665188"/>
                </a:cubicBezTo>
                <a:cubicBezTo>
                  <a:pt x="5420315" y="665188"/>
                  <a:pt x="5389442" y="677116"/>
                  <a:pt x="5369795" y="700973"/>
                </a:cubicBezTo>
                <a:cubicBezTo>
                  <a:pt x="5350148" y="724830"/>
                  <a:pt x="5339623" y="764826"/>
                  <a:pt x="5338220" y="820960"/>
                </a:cubicBezTo>
                <a:lnTo>
                  <a:pt x="5039306" y="820960"/>
                </a:lnTo>
                <a:lnTo>
                  <a:pt x="5039306" y="568357"/>
                </a:lnTo>
                <a:cubicBezTo>
                  <a:pt x="5178238" y="479946"/>
                  <a:pt x="5340325" y="435740"/>
                  <a:pt x="5525567" y="435740"/>
                </a:cubicBezTo>
                <a:close/>
                <a:moveTo>
                  <a:pt x="2896667" y="435740"/>
                </a:moveTo>
                <a:cubicBezTo>
                  <a:pt x="3045422" y="435740"/>
                  <a:pt x="3158041" y="466614"/>
                  <a:pt x="3234524" y="528361"/>
                </a:cubicBezTo>
                <a:cubicBezTo>
                  <a:pt x="3311006" y="590109"/>
                  <a:pt x="3349247" y="679923"/>
                  <a:pt x="3349247" y="797805"/>
                </a:cubicBezTo>
                <a:lnTo>
                  <a:pt x="3349247" y="1166184"/>
                </a:lnTo>
                <a:cubicBezTo>
                  <a:pt x="3349247" y="1202671"/>
                  <a:pt x="3354861" y="1228984"/>
                  <a:pt x="3366088" y="1245122"/>
                </a:cubicBezTo>
                <a:cubicBezTo>
                  <a:pt x="3377315" y="1261261"/>
                  <a:pt x="3395558" y="1269330"/>
                  <a:pt x="3420818" y="1269330"/>
                </a:cubicBezTo>
                <a:cubicBezTo>
                  <a:pt x="3434851" y="1269330"/>
                  <a:pt x="3455200" y="1264419"/>
                  <a:pt x="3481864" y="1254595"/>
                </a:cubicBezTo>
                <a:lnTo>
                  <a:pt x="3481864" y="1484043"/>
                </a:lnTo>
                <a:cubicBezTo>
                  <a:pt x="3442570" y="1500883"/>
                  <a:pt x="3394154" y="1516320"/>
                  <a:pt x="3336617" y="1530353"/>
                </a:cubicBezTo>
                <a:cubicBezTo>
                  <a:pt x="3279080" y="1544387"/>
                  <a:pt x="3230664" y="1551404"/>
                  <a:pt x="3191370" y="1551404"/>
                </a:cubicBezTo>
                <a:cubicBezTo>
                  <a:pt x="3086119" y="1551404"/>
                  <a:pt x="3018759" y="1508601"/>
                  <a:pt x="2989288" y="1422997"/>
                </a:cubicBezTo>
                <a:cubicBezTo>
                  <a:pt x="2893860" y="1508601"/>
                  <a:pt x="2780189" y="1551404"/>
                  <a:pt x="2648274" y="1551404"/>
                </a:cubicBezTo>
                <a:cubicBezTo>
                  <a:pt x="2543023" y="1551404"/>
                  <a:pt x="2462681" y="1524740"/>
                  <a:pt x="2407249" y="1471413"/>
                </a:cubicBezTo>
                <a:cubicBezTo>
                  <a:pt x="2351817" y="1418085"/>
                  <a:pt x="2324100" y="1345111"/>
                  <a:pt x="2324100" y="1252490"/>
                </a:cubicBezTo>
                <a:cubicBezTo>
                  <a:pt x="2324100" y="1196356"/>
                  <a:pt x="2337432" y="1145134"/>
                  <a:pt x="2364096" y="1098823"/>
                </a:cubicBezTo>
                <a:cubicBezTo>
                  <a:pt x="2390759" y="1052513"/>
                  <a:pt x="2430755" y="1014622"/>
                  <a:pt x="2484082" y="985152"/>
                </a:cubicBezTo>
                <a:cubicBezTo>
                  <a:pt x="2537409" y="955682"/>
                  <a:pt x="2623014" y="926913"/>
                  <a:pt x="2740895" y="898846"/>
                </a:cubicBezTo>
                <a:lnTo>
                  <a:pt x="2957713" y="850430"/>
                </a:lnTo>
                <a:lnTo>
                  <a:pt x="2957713" y="823065"/>
                </a:lnTo>
                <a:cubicBezTo>
                  <a:pt x="2957713" y="769738"/>
                  <a:pt x="2947889" y="730093"/>
                  <a:pt x="2928242" y="704131"/>
                </a:cubicBezTo>
                <a:cubicBezTo>
                  <a:pt x="2908595" y="678169"/>
                  <a:pt x="2877020" y="665188"/>
                  <a:pt x="2833516" y="665188"/>
                </a:cubicBezTo>
                <a:cubicBezTo>
                  <a:pt x="2791416" y="665188"/>
                  <a:pt x="2760542" y="677116"/>
                  <a:pt x="2740895" y="700973"/>
                </a:cubicBezTo>
                <a:cubicBezTo>
                  <a:pt x="2721248" y="724830"/>
                  <a:pt x="2710723" y="764826"/>
                  <a:pt x="2709320" y="820960"/>
                </a:cubicBezTo>
                <a:lnTo>
                  <a:pt x="2410406" y="820960"/>
                </a:lnTo>
                <a:lnTo>
                  <a:pt x="2410406" y="568357"/>
                </a:lnTo>
                <a:cubicBezTo>
                  <a:pt x="2549338" y="479946"/>
                  <a:pt x="2711425" y="435740"/>
                  <a:pt x="2896667" y="435740"/>
                </a:cubicBezTo>
                <a:close/>
                <a:moveTo>
                  <a:pt x="538887" y="315754"/>
                </a:moveTo>
                <a:lnTo>
                  <a:pt x="538887" y="671503"/>
                </a:lnTo>
                <a:lnTo>
                  <a:pt x="648348" y="671503"/>
                </a:lnTo>
                <a:cubicBezTo>
                  <a:pt x="703079" y="671503"/>
                  <a:pt x="747986" y="659575"/>
                  <a:pt x="783070" y="635718"/>
                </a:cubicBezTo>
                <a:cubicBezTo>
                  <a:pt x="818153" y="611861"/>
                  <a:pt x="835695" y="565550"/>
                  <a:pt x="835695" y="496786"/>
                </a:cubicBezTo>
                <a:cubicBezTo>
                  <a:pt x="835695" y="432232"/>
                  <a:pt x="819908" y="385921"/>
                  <a:pt x="788332" y="357854"/>
                </a:cubicBezTo>
                <a:cubicBezTo>
                  <a:pt x="756757" y="329787"/>
                  <a:pt x="710797" y="315754"/>
                  <a:pt x="650453" y="315754"/>
                </a:cubicBezTo>
                <a:close/>
                <a:moveTo>
                  <a:pt x="0" y="48416"/>
                </a:moveTo>
                <a:lnTo>
                  <a:pt x="694658" y="48416"/>
                </a:lnTo>
                <a:cubicBezTo>
                  <a:pt x="1042689" y="48416"/>
                  <a:pt x="1216705" y="195767"/>
                  <a:pt x="1216705" y="490471"/>
                </a:cubicBezTo>
                <a:cubicBezTo>
                  <a:pt x="1216705" y="559235"/>
                  <a:pt x="1203022" y="627298"/>
                  <a:pt x="1175657" y="694658"/>
                </a:cubicBezTo>
                <a:cubicBezTo>
                  <a:pt x="1148292" y="762019"/>
                  <a:pt x="1099525" y="819557"/>
                  <a:pt x="1029357" y="867270"/>
                </a:cubicBezTo>
                <a:cubicBezTo>
                  <a:pt x="959190" y="914984"/>
                  <a:pt x="865165" y="938841"/>
                  <a:pt x="747284" y="938841"/>
                </a:cubicBezTo>
                <a:lnTo>
                  <a:pt x="538887" y="938841"/>
                </a:lnTo>
                <a:lnTo>
                  <a:pt x="538887" y="1206179"/>
                </a:lnTo>
                <a:cubicBezTo>
                  <a:pt x="538887" y="1239860"/>
                  <a:pt x="546254" y="1260910"/>
                  <a:pt x="560989" y="1269330"/>
                </a:cubicBezTo>
                <a:cubicBezTo>
                  <a:pt x="575725" y="1277750"/>
                  <a:pt x="604844" y="1281960"/>
                  <a:pt x="648348" y="1281960"/>
                </a:cubicBezTo>
                <a:lnTo>
                  <a:pt x="698869" y="1281960"/>
                </a:lnTo>
                <a:lnTo>
                  <a:pt x="698869" y="1519828"/>
                </a:lnTo>
                <a:lnTo>
                  <a:pt x="0" y="1519828"/>
                </a:lnTo>
                <a:lnTo>
                  <a:pt x="0" y="1281960"/>
                </a:lnTo>
                <a:lnTo>
                  <a:pt x="56836" y="1281960"/>
                </a:lnTo>
                <a:cubicBezTo>
                  <a:pt x="90516" y="1281960"/>
                  <a:pt x="112970" y="1275996"/>
                  <a:pt x="124197" y="1264068"/>
                </a:cubicBezTo>
                <a:cubicBezTo>
                  <a:pt x="135424" y="1252139"/>
                  <a:pt x="141037" y="1231440"/>
                  <a:pt x="141037" y="1201969"/>
                </a:cubicBezTo>
                <a:lnTo>
                  <a:pt x="141037" y="372590"/>
                </a:lnTo>
                <a:cubicBezTo>
                  <a:pt x="141037" y="338909"/>
                  <a:pt x="135424" y="316105"/>
                  <a:pt x="124197" y="304176"/>
                </a:cubicBezTo>
                <a:cubicBezTo>
                  <a:pt x="112970" y="292248"/>
                  <a:pt x="88411" y="286284"/>
                  <a:pt x="50521" y="286284"/>
                </a:cubicBezTo>
                <a:lnTo>
                  <a:pt x="0" y="286284"/>
                </a:lnTo>
                <a:close/>
                <a:moveTo>
                  <a:pt x="4066661" y="0"/>
                </a:moveTo>
                <a:lnTo>
                  <a:pt x="4066661" y="604142"/>
                </a:lnTo>
                <a:lnTo>
                  <a:pt x="4070871" y="604142"/>
                </a:lnTo>
                <a:cubicBezTo>
                  <a:pt x="4090518" y="556428"/>
                  <a:pt x="4128057" y="516433"/>
                  <a:pt x="4183490" y="484156"/>
                </a:cubicBezTo>
                <a:cubicBezTo>
                  <a:pt x="4238922" y="451879"/>
                  <a:pt x="4303827" y="435740"/>
                  <a:pt x="4378204" y="435740"/>
                </a:cubicBezTo>
                <a:cubicBezTo>
                  <a:pt x="4487666" y="435740"/>
                  <a:pt x="4571516" y="466965"/>
                  <a:pt x="4629755" y="529414"/>
                </a:cubicBezTo>
                <a:cubicBezTo>
                  <a:pt x="4687994" y="591863"/>
                  <a:pt x="4717113" y="682730"/>
                  <a:pt x="4717113" y="802015"/>
                </a:cubicBezTo>
                <a:lnTo>
                  <a:pt x="4717113" y="1130399"/>
                </a:lnTo>
                <a:cubicBezTo>
                  <a:pt x="4717113" y="1187936"/>
                  <a:pt x="4718867" y="1227581"/>
                  <a:pt x="4722376" y="1249333"/>
                </a:cubicBezTo>
                <a:cubicBezTo>
                  <a:pt x="4725884" y="1271084"/>
                  <a:pt x="4733252" y="1285118"/>
                  <a:pt x="4744479" y="1291433"/>
                </a:cubicBezTo>
                <a:cubicBezTo>
                  <a:pt x="4755705" y="1297748"/>
                  <a:pt x="4777457" y="1300906"/>
                  <a:pt x="4809734" y="1300906"/>
                </a:cubicBezTo>
                <a:lnTo>
                  <a:pt x="4834995" y="1300906"/>
                </a:lnTo>
                <a:lnTo>
                  <a:pt x="4834995" y="1519828"/>
                </a:lnTo>
                <a:lnTo>
                  <a:pt x="4302424" y="1519828"/>
                </a:lnTo>
                <a:lnTo>
                  <a:pt x="4302424" y="940946"/>
                </a:lnTo>
                <a:cubicBezTo>
                  <a:pt x="4302424" y="869375"/>
                  <a:pt x="4296109" y="817451"/>
                  <a:pt x="4283479" y="785175"/>
                </a:cubicBezTo>
                <a:cubicBezTo>
                  <a:pt x="4270848" y="752897"/>
                  <a:pt x="4242782" y="736759"/>
                  <a:pt x="4199278" y="736759"/>
                </a:cubicBezTo>
                <a:cubicBezTo>
                  <a:pt x="4150160" y="736759"/>
                  <a:pt x="4115778" y="756406"/>
                  <a:pt x="4096131" y="795700"/>
                </a:cubicBezTo>
                <a:cubicBezTo>
                  <a:pt x="4076484" y="834993"/>
                  <a:pt x="4066661" y="889724"/>
                  <a:pt x="4066661" y="959892"/>
                </a:cubicBezTo>
                <a:lnTo>
                  <a:pt x="4066661" y="1189339"/>
                </a:lnTo>
                <a:cubicBezTo>
                  <a:pt x="4066661" y="1227230"/>
                  <a:pt x="4069117" y="1253192"/>
                  <a:pt x="4074029" y="1267225"/>
                </a:cubicBezTo>
                <a:cubicBezTo>
                  <a:pt x="4078940" y="1281259"/>
                  <a:pt x="4089465" y="1290380"/>
                  <a:pt x="4105604" y="1294591"/>
                </a:cubicBezTo>
                <a:cubicBezTo>
                  <a:pt x="4121742" y="1298801"/>
                  <a:pt x="4150862" y="1300906"/>
                  <a:pt x="4192962" y="1300906"/>
                </a:cubicBezTo>
                <a:lnTo>
                  <a:pt x="4192962" y="1519828"/>
                </a:lnTo>
                <a:lnTo>
                  <a:pt x="3538299" y="1519828"/>
                </a:lnTo>
                <a:lnTo>
                  <a:pt x="3538299" y="1300906"/>
                </a:lnTo>
                <a:cubicBezTo>
                  <a:pt x="3583207" y="1299502"/>
                  <a:pt x="3613730" y="1296695"/>
                  <a:pt x="3629868" y="1292486"/>
                </a:cubicBezTo>
                <a:cubicBezTo>
                  <a:pt x="3646007" y="1288275"/>
                  <a:pt x="3656883" y="1277750"/>
                  <a:pt x="3662496" y="1260910"/>
                </a:cubicBezTo>
                <a:cubicBezTo>
                  <a:pt x="3668109" y="1244070"/>
                  <a:pt x="3670916" y="1213196"/>
                  <a:pt x="3670916" y="1168289"/>
                </a:cubicBezTo>
                <a:lnTo>
                  <a:pt x="3670916" y="378905"/>
                </a:lnTo>
                <a:cubicBezTo>
                  <a:pt x="3670916" y="338207"/>
                  <a:pt x="3669864" y="310491"/>
                  <a:pt x="3667758" y="295756"/>
                </a:cubicBezTo>
                <a:cubicBezTo>
                  <a:pt x="3665654" y="281021"/>
                  <a:pt x="3659689" y="270847"/>
                  <a:pt x="3649866" y="265233"/>
                </a:cubicBezTo>
                <a:cubicBezTo>
                  <a:pt x="3640042" y="259620"/>
                  <a:pt x="3623202" y="256813"/>
                  <a:pt x="3599345" y="256813"/>
                </a:cubicBezTo>
                <a:lnTo>
                  <a:pt x="3538299" y="256813"/>
                </a:lnTo>
                <a:lnTo>
                  <a:pt x="3538299" y="399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50ACB5CB-2021-CBC6-0DE6-7F706862592E}"/>
              </a:ext>
            </a:extLst>
          </p:cNvPr>
          <p:cNvSpPr/>
          <p:nvPr/>
        </p:nvSpPr>
        <p:spPr>
          <a:xfrm rot="20731410">
            <a:off x="8923780" y="210540"/>
            <a:ext cx="1926321" cy="1926321"/>
          </a:xfrm>
          <a:prstGeom prst="ellipse">
            <a:avLst/>
          </a:prstGeom>
          <a:solidFill>
            <a:schemeClr val="bg1">
              <a:alpha val="5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774B640C-03F0-0BF1-C5A1-4526A76187F7}"/>
              </a:ext>
            </a:extLst>
          </p:cNvPr>
          <p:cNvSpPr/>
          <p:nvPr/>
        </p:nvSpPr>
        <p:spPr>
          <a:xfrm rot="20792776">
            <a:off x="8920294" y="2940732"/>
            <a:ext cx="1926321" cy="1926321"/>
          </a:xfrm>
          <a:prstGeom prst="ellipse">
            <a:avLst/>
          </a:prstGeom>
          <a:solidFill>
            <a:schemeClr val="bg1">
              <a:alpha val="5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2CDA3E2F-2241-78F4-F73E-7FD4E2AC4F08}"/>
              </a:ext>
            </a:extLst>
          </p:cNvPr>
          <p:cNvSpPr/>
          <p:nvPr/>
        </p:nvSpPr>
        <p:spPr>
          <a:xfrm rot="20115214">
            <a:off x="6664364" y="4264334"/>
            <a:ext cx="1926321" cy="1926321"/>
          </a:xfrm>
          <a:prstGeom prst="ellipse">
            <a:avLst/>
          </a:prstGeom>
          <a:solidFill>
            <a:schemeClr val="bg1">
              <a:alpha val="5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9ED6B6AC-9576-1F1A-2D12-1C39A07F2341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6638925" y="2908401"/>
            <a:ext cx="585418" cy="1444381"/>
          </a:xfrm>
          <a:prstGeom prst="straightConnector1">
            <a:avLst/>
          </a:prstGeom>
          <a:ln cap="rnd" w="38100">
            <a:solidFill>
              <a:schemeClr val="bg1"/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>
            <a:extLst>
              <a:ext uri="{FF2B5EF4-FFF2-40B4-BE49-F238E27FC236}">
                <a16:creationId xmlns:a16="http://schemas.microsoft.com/office/drawing/2014/main" id="{5036EE08-C80C-1B3F-2E56-E35E37172E59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7513639" y="2825152"/>
            <a:ext cx="1548993" cy="574827"/>
          </a:xfrm>
          <a:prstGeom prst="straightConnector1">
            <a:avLst/>
          </a:prstGeom>
          <a:ln cap="rnd" w="38100">
            <a:solidFill>
              <a:schemeClr val="bg1"/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BD15E8D3-64CE-39FA-3B3C-68D0A5566083}"/>
              </a:ext>
            </a:extLst>
          </p:cNvPr>
          <p:cNvCxnSpPr>
            <a:cxnSpLocks/>
            <a:endCxn id="57" idx="2"/>
          </p:cNvCxnSpPr>
          <p:nvPr/>
        </p:nvCxnSpPr>
        <p:spPr>
          <a:xfrm flipV="1">
            <a:off x="7224343" y="1414475"/>
            <a:ext cx="1730017" cy="481000"/>
          </a:xfrm>
          <a:prstGeom prst="straightConnector1">
            <a:avLst/>
          </a:prstGeom>
          <a:ln cap="rnd" w="38100">
            <a:solidFill>
              <a:schemeClr val="bg1"/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Autobus se souvislou výplní" id="77" name="Grafický objekt 76">
            <a:extLst>
              <a:ext uri="{FF2B5EF4-FFF2-40B4-BE49-F238E27FC236}">
                <a16:creationId xmlns:a16="http://schemas.microsoft.com/office/drawing/2014/main" id="{6524B9EF-1F63-D387-60F5-A89985EE8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68169" y="4632629"/>
            <a:ext cx="1318710" cy="1318710"/>
          </a:xfrm>
          <a:prstGeom prst="rect">
            <a:avLst/>
          </a:prstGeom>
        </p:spPr>
      </p:pic>
      <p:pic>
        <p:nvPicPr>
          <p:cNvPr descr="Mapa s označeným bodem se souvislou výplní" id="79" name="Grafický objekt 78">
            <a:extLst>
              <a:ext uri="{FF2B5EF4-FFF2-40B4-BE49-F238E27FC236}">
                <a16:creationId xmlns:a16="http://schemas.microsoft.com/office/drawing/2014/main" id="{ABC8F3C5-6B6F-0950-8E86-C980CFE428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24099" y="3207544"/>
            <a:ext cx="1318710" cy="1318710"/>
          </a:xfrm>
          <a:prstGeom prst="rect">
            <a:avLst/>
          </a:prstGeom>
        </p:spPr>
      </p:pic>
      <p:pic>
        <p:nvPicPr>
          <p:cNvPr descr="Hrad se souvislou výplní" id="81" name="Grafický objekt 80">
            <a:extLst>
              <a:ext uri="{FF2B5EF4-FFF2-40B4-BE49-F238E27FC236}">
                <a16:creationId xmlns:a16="http://schemas.microsoft.com/office/drawing/2014/main" id="{47FACED8-A1C0-E40D-2C82-BE333BBF79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4099" y="438647"/>
            <a:ext cx="1318710" cy="1318710"/>
          </a:xfrm>
          <a:prstGeom prst="rect">
            <a:avLst/>
          </a:prstGeom>
        </p:spPr>
      </p:pic>
      <p:pic>
        <p:nvPicPr>
          <p:cNvPr descr="Obsah obrázku budova, město, svatyně, obec&#10;&#10;Popis byl vytvořen automaticky" id="14" name="Obrázek 13">
            <a:extLst>
              <a:ext uri="{FF2B5EF4-FFF2-40B4-BE49-F238E27FC236}">
                <a16:creationId xmlns:a16="http://schemas.microsoft.com/office/drawing/2014/main" id="{B75B4295-91D6-0D03-E1C8-05071124D8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824" l="20313" r="70832" t="12315"/>
          <a:stretch/>
        </p:blipFill>
        <p:spPr>
          <a:xfrm>
            <a:off x="2476500" y="813341"/>
            <a:ext cx="1079672" cy="2323560"/>
          </a:xfrm>
          <a:custGeom>
            <a:avLst/>
            <a:gdLst>
              <a:gd fmla="*/ 618466 w 1079672" name="connsiteX0"/>
              <a:gd fmla="*/ 76236 h 2323560" name="connsiteY0"/>
              <a:gd fmla="*/ 618743 w 1079672" name="connsiteX1"/>
              <a:gd fmla="*/ 76802 h 2323560" name="connsiteY1"/>
              <a:gd fmla="*/ 618729 w 1079672" name="connsiteX2"/>
              <a:gd fmla="*/ 76973 h 2323560" name="connsiteY2"/>
              <a:gd fmla="*/ 552007 w 1079672" name="connsiteX3"/>
              <a:gd fmla="*/ 139 h 2323560" name="connsiteY3"/>
              <a:gd fmla="*/ 577850 w 1079672" name="connsiteX4"/>
              <a:gd fmla="*/ 15335 h 2323560" name="connsiteY4"/>
              <a:gd fmla="*/ 581025 w 1079672" name="connsiteX5"/>
              <a:gd fmla="*/ 31210 h 2323560" name="connsiteY5"/>
              <a:gd fmla="*/ 600075 w 1079672" name="connsiteX6"/>
              <a:gd fmla="*/ 50260 h 2323560" name="connsiteY6"/>
              <a:gd fmla="*/ 606425 w 1079672" name="connsiteX7"/>
              <a:gd fmla="*/ 62960 h 2323560" name="connsiteY7"/>
              <a:gd fmla="*/ 609600 w 1079672" name="connsiteX8"/>
              <a:gd fmla="*/ 72485 h 2323560" name="connsiteY8"/>
              <a:gd fmla="*/ 618418 w 1079672" name="connsiteX9"/>
              <a:gd fmla="*/ 80766 h 2323560" name="connsiteY9"/>
              <a:gd fmla="*/ 618729 w 1079672" name="connsiteX10"/>
              <a:gd fmla="*/ 76973 h 2323560" name="connsiteY10"/>
              <a:gd fmla="*/ 620567 w 1079672" name="connsiteX11"/>
              <a:gd fmla="*/ 82115 h 2323560" name="connsiteY11"/>
              <a:gd fmla="*/ 625475 w 1079672" name="connsiteX12"/>
              <a:gd fmla="*/ 94710 h 2323560" name="connsiteY12"/>
              <a:gd fmla="*/ 644525 w 1079672" name="connsiteX13"/>
              <a:gd fmla="*/ 116935 h 2323560" name="connsiteY13"/>
              <a:gd fmla="*/ 647700 w 1079672" name="connsiteX14"/>
              <a:gd fmla="*/ 126460 h 2323560" name="connsiteY14"/>
              <a:gd fmla="*/ 654050 w 1079672" name="connsiteX15"/>
              <a:gd fmla="*/ 135985 h 2323560" name="connsiteY15"/>
              <a:gd fmla="*/ 657225 w 1079672" name="connsiteX16"/>
              <a:gd fmla="*/ 145510 h 2323560" name="connsiteY16"/>
              <a:gd fmla="*/ 666750 w 1079672" name="connsiteX17"/>
              <a:gd fmla="*/ 174085 h 2323560" name="connsiteY17"/>
              <a:gd fmla="*/ 673100 w 1079672" name="connsiteX18"/>
              <a:gd fmla="*/ 183610 h 2323560" name="connsiteY18"/>
              <a:gd fmla="*/ 679450 w 1079672" name="connsiteX19"/>
              <a:gd fmla="*/ 196310 h 2323560" name="connsiteY19"/>
              <a:gd fmla="*/ 685800 w 1079672" name="connsiteX20"/>
              <a:gd fmla="*/ 218535 h 2323560" name="connsiteY20"/>
              <a:gd fmla="*/ 688975 w 1079672" name="connsiteX21"/>
              <a:gd fmla="*/ 228060 h 2323560" name="connsiteY21"/>
              <a:gd fmla="*/ 685800 w 1079672" name="connsiteX22"/>
              <a:gd fmla="*/ 237585 h 2323560" name="connsiteY22"/>
              <a:gd fmla="*/ 682625 w 1079672" name="connsiteX23"/>
              <a:gd fmla="*/ 250285 h 2323560" name="connsiteY23"/>
              <a:gd fmla="*/ 663575 w 1079672" name="connsiteX24"/>
              <a:gd fmla="*/ 253460 h 2323560" name="connsiteY24"/>
              <a:gd fmla="*/ 654050 w 1079672" name="connsiteX25"/>
              <a:gd fmla="*/ 250285 h 2323560" name="connsiteY25"/>
              <a:gd fmla="*/ 644525 w 1079672" name="connsiteX26"/>
              <a:gd fmla="*/ 243935 h 2323560" name="connsiteY26"/>
              <a:gd fmla="*/ 606425 w 1079672" name="connsiteX27"/>
              <a:gd fmla="*/ 240760 h 2323560" name="connsiteY27"/>
              <a:gd fmla="*/ 596900 w 1079672" name="connsiteX28"/>
              <a:gd fmla="*/ 247110 h 2323560" name="connsiteY28"/>
              <a:gd fmla="*/ 581025 w 1079672" name="connsiteX29"/>
              <a:gd fmla="*/ 275685 h 2323560" name="connsiteY29"/>
              <a:gd fmla="*/ 568325 w 1079672" name="connsiteX30"/>
              <a:gd fmla="*/ 294735 h 2323560" name="connsiteY30"/>
              <a:gd fmla="*/ 568325 w 1079672" name="connsiteX31"/>
              <a:gd fmla="*/ 466185 h 2323560" name="connsiteY31"/>
              <a:gd fmla="*/ 577850 w 1079672" name="connsiteX32"/>
              <a:gd fmla="*/ 491585 h 2323560" name="connsiteY32"/>
              <a:gd fmla="*/ 581025 w 1079672" name="connsiteX33"/>
              <a:gd fmla="*/ 504285 h 2323560" name="connsiteY33"/>
              <a:gd fmla="*/ 587375 w 1079672" name="connsiteX34"/>
              <a:gd fmla="*/ 516985 h 2323560" name="connsiteY34"/>
              <a:gd fmla="*/ 590550 w 1079672" name="connsiteX35"/>
              <a:gd fmla="*/ 532860 h 2323560" name="connsiteY35"/>
              <a:gd fmla="*/ 593725 w 1079672" name="connsiteX36"/>
              <a:gd fmla="*/ 545560 h 2323560" name="connsiteY36"/>
              <a:gd fmla="*/ 600075 w 1079672" name="connsiteX37"/>
              <a:gd fmla="*/ 561435 h 2323560" name="connsiteY37"/>
              <a:gd fmla="*/ 596900 w 1079672" name="connsiteX38"/>
              <a:gd fmla="*/ 586835 h 2323560" name="connsiteY38"/>
              <a:gd fmla="*/ 615950 w 1079672" name="connsiteX39"/>
              <a:gd fmla="*/ 596360 h 2323560" name="connsiteY39"/>
              <a:gd fmla="*/ 622300 w 1079672" name="connsiteX40"/>
              <a:gd fmla="*/ 612235 h 2323560" name="connsiteY40"/>
              <a:gd fmla="*/ 603250 w 1079672" name="connsiteX41"/>
              <a:gd fmla="*/ 621760 h 2323560" name="connsiteY41"/>
              <a:gd fmla="*/ 593725 w 1079672" name="connsiteX42"/>
              <a:gd fmla="*/ 697960 h 2323560" name="connsiteY42"/>
              <a:gd fmla="*/ 600075 w 1079672" name="connsiteX43"/>
              <a:gd fmla="*/ 713835 h 2323560" name="connsiteY43"/>
              <a:gd fmla="*/ 603250 w 1079672" name="connsiteX44"/>
              <a:gd fmla="*/ 723360 h 2323560" name="connsiteY44"/>
              <a:gd fmla="*/ 609600 w 1079672" name="connsiteX45"/>
              <a:gd fmla="*/ 732885 h 2323560" name="connsiteY45"/>
              <a:gd fmla="*/ 641350 w 1079672" name="connsiteX46"/>
              <a:gd fmla="*/ 758285 h 2323560" name="connsiteY46"/>
              <a:gd fmla="*/ 644525 w 1079672" name="connsiteX47"/>
              <a:gd fmla="*/ 767810 h 2323560" name="connsiteY47"/>
              <a:gd fmla="*/ 666750 w 1079672" name="connsiteX48"/>
              <a:gd fmla="*/ 793210 h 2323560" name="connsiteY48"/>
              <a:gd fmla="*/ 663575 w 1079672" name="connsiteX49"/>
              <a:gd fmla="*/ 802735 h 2323560" name="connsiteY49"/>
              <a:gd fmla="*/ 644525 w 1079672" name="connsiteX50"/>
              <a:gd fmla="*/ 828135 h 2323560" name="connsiteY50"/>
              <a:gd fmla="*/ 638175 w 1079672" name="connsiteX51"/>
              <a:gd fmla="*/ 837660 h 2323560" name="connsiteY51"/>
              <a:gd fmla="*/ 615950 w 1079672" name="connsiteX52"/>
              <a:gd fmla="*/ 847185 h 2323560" name="connsiteY52"/>
              <a:gd fmla="*/ 615950 w 1079672" name="connsiteX53"/>
              <a:gd fmla="*/ 894810 h 2323560" name="connsiteY53"/>
              <a:gd fmla="*/ 628650 w 1079672" name="connsiteX54"/>
              <a:gd fmla="*/ 917035 h 2323560" name="connsiteY54"/>
              <a:gd fmla="*/ 635000 w 1079672" name="connsiteX55"/>
              <a:gd fmla="*/ 926560 h 2323560" name="connsiteY55"/>
              <a:gd fmla="*/ 654050 w 1079672" name="connsiteX56"/>
              <a:gd fmla="*/ 942435 h 2323560" name="connsiteY56"/>
              <a:gd fmla="*/ 657225 w 1079672" name="connsiteX57"/>
              <a:gd fmla="*/ 955135 h 2323560" name="connsiteY57"/>
              <a:gd fmla="*/ 666750 w 1079672" name="connsiteX58"/>
              <a:gd fmla="*/ 961485 h 2323560" name="connsiteY58"/>
              <a:gd fmla="*/ 673100 w 1079672" name="connsiteX59"/>
              <a:gd fmla="*/ 986885 h 2323560" name="connsiteY59"/>
              <a:gd fmla="*/ 663575 w 1079672" name="connsiteX60"/>
              <a:gd fmla="*/ 996410 h 2323560" name="connsiteY60"/>
              <a:gd fmla="*/ 650875 w 1079672" name="connsiteX61"/>
              <a:gd fmla="*/ 999585 h 2323560" name="connsiteY61"/>
              <a:gd fmla="*/ 635000 w 1079672" name="connsiteX62"/>
              <a:gd fmla="*/ 1002760 h 2323560" name="connsiteY62"/>
              <a:gd fmla="*/ 631825 w 1079672" name="connsiteX63"/>
              <a:gd fmla="*/ 1018635 h 2323560" name="connsiteY63"/>
              <a:gd fmla="*/ 635000 w 1079672" name="connsiteX64"/>
              <a:gd fmla="*/ 1031335 h 2323560" name="connsiteY64"/>
              <a:gd fmla="*/ 641350 w 1079672" name="connsiteX65"/>
              <a:gd fmla="*/ 1056735 h 2323560" name="connsiteY65"/>
              <a:gd fmla="*/ 638175 w 1079672" name="connsiteX66"/>
              <a:gd fmla="*/ 1069435 h 2323560" name="connsiteY66"/>
              <a:gd fmla="*/ 635000 w 1079672" name="connsiteX67"/>
              <a:gd fmla="*/ 1098010 h 2323560" name="connsiteY67"/>
              <a:gd fmla="*/ 641350 w 1079672" name="connsiteX68"/>
              <a:gd fmla="*/ 1117060 h 2323560" name="connsiteY68"/>
              <a:gd fmla="*/ 647700 w 1079672" name="connsiteX69"/>
              <a:gd fmla="*/ 1132935 h 2323560" name="connsiteY69"/>
              <a:gd fmla="*/ 654050 w 1079672" name="connsiteX70"/>
              <a:gd fmla="*/ 1142460 h 2323560" name="connsiteY70"/>
              <a:gd fmla="*/ 657225 w 1079672" name="connsiteX71"/>
              <a:gd fmla="*/ 1155160 h 2323560" name="connsiteY71"/>
              <a:gd fmla="*/ 669925 w 1079672" name="connsiteX72"/>
              <a:gd fmla="*/ 1183735 h 2323560" name="connsiteY72"/>
              <a:gd fmla="*/ 688975 w 1079672" name="connsiteX73"/>
              <a:gd fmla="*/ 1202785 h 2323560" name="connsiteY73"/>
              <a:gd fmla="*/ 701675 w 1079672" name="connsiteX74"/>
              <a:gd fmla="*/ 1218660 h 2323560" name="connsiteY74"/>
              <a:gd fmla="*/ 720725 w 1079672" name="connsiteX75"/>
              <a:gd fmla="*/ 1237710 h 2323560" name="connsiteY75"/>
              <a:gd fmla="*/ 727075 w 1079672" name="connsiteX76"/>
              <a:gd fmla="*/ 1247235 h 2323560" name="connsiteY76"/>
              <a:gd fmla="*/ 739775 w 1079672" name="connsiteX77"/>
              <a:gd fmla="*/ 1266285 h 2323560" name="connsiteY77"/>
              <a:gd fmla="*/ 752475 w 1079672" name="connsiteX78"/>
              <a:gd fmla="*/ 1282160 h 2323560" name="connsiteY78"/>
              <a:gd fmla="*/ 765175 w 1079672" name="connsiteX79"/>
              <a:gd fmla="*/ 1288510 h 2323560" name="connsiteY79"/>
              <a:gd fmla="*/ 774700 w 1079672" name="connsiteX80"/>
              <a:gd fmla="*/ 1291685 h 2323560" name="connsiteY80"/>
              <a:gd fmla="*/ 784225 w 1079672" name="connsiteX81"/>
              <a:gd fmla="*/ 1298035 h 2323560" name="connsiteY81"/>
              <a:gd fmla="*/ 793750 w 1079672" name="connsiteX82"/>
              <a:gd fmla="*/ 1301210 h 2323560" name="connsiteY82"/>
              <a:gd fmla="*/ 803275 w 1079672" name="connsiteX83"/>
              <a:gd fmla="*/ 1310735 h 2323560" name="connsiteY83"/>
              <a:gd fmla="*/ 812800 w 1079672" name="connsiteX84"/>
              <a:gd fmla="*/ 1313910 h 2323560" name="connsiteY84"/>
              <a:gd fmla="*/ 825500 w 1079672" name="connsiteX85"/>
              <a:gd fmla="*/ 1323435 h 2323560" name="connsiteY85"/>
              <a:gd fmla="*/ 847725 w 1079672" name="connsiteX86"/>
              <a:gd fmla="*/ 1332960 h 2323560" name="connsiteY86"/>
              <a:gd fmla="*/ 860425 w 1079672" name="connsiteX87"/>
              <a:gd fmla="*/ 1348835 h 2323560" name="connsiteY87"/>
              <a:gd fmla="*/ 873125 w 1079672" name="connsiteX88"/>
              <a:gd fmla="*/ 1364710 h 2323560" name="connsiteY88"/>
              <a:gd fmla="*/ 879475 w 1079672" name="connsiteX89"/>
              <a:gd fmla="*/ 1374235 h 2323560" name="connsiteY89"/>
              <a:gd fmla="*/ 889000 w 1079672" name="connsiteX90"/>
              <a:gd fmla="*/ 1383760 h 2323560" name="connsiteY90"/>
              <a:gd fmla="*/ 892175 w 1079672" name="connsiteX91"/>
              <a:gd fmla="*/ 1393285 h 2323560" name="connsiteY91"/>
              <a:gd fmla="*/ 898525 w 1079672" name="connsiteX92"/>
              <a:gd fmla="*/ 1409160 h 2323560" name="connsiteY92"/>
              <a:gd fmla="*/ 901700 w 1079672" name="connsiteX93"/>
              <a:gd fmla="*/ 1418685 h 2323560" name="connsiteY93"/>
              <a:gd fmla="*/ 911225 w 1079672" name="connsiteX94"/>
              <a:gd fmla="*/ 1440910 h 2323560" name="connsiteY94"/>
              <a:gd fmla="*/ 923925 w 1079672" name="connsiteX95"/>
              <a:gd fmla="*/ 1466310 h 2323560" name="connsiteY95"/>
              <a:gd fmla="*/ 927100 w 1079672" name="connsiteX96"/>
              <a:gd fmla="*/ 1501235 h 2323560" name="connsiteY96"/>
              <a:gd fmla="*/ 911225 w 1079672" name="connsiteX97"/>
              <a:gd fmla="*/ 1504410 h 2323560" name="connsiteY97"/>
              <a:gd fmla="*/ 898525 w 1079672" name="connsiteX98"/>
              <a:gd fmla="*/ 1513935 h 2323560" name="connsiteY98"/>
              <a:gd fmla="*/ 889000 w 1079672" name="connsiteX99"/>
              <a:gd fmla="*/ 1517110 h 2323560" name="connsiteY99"/>
              <a:gd fmla="*/ 879475 w 1079672" name="connsiteX100"/>
              <a:gd fmla="*/ 1526635 h 2323560" name="connsiteY100"/>
              <a:gd fmla="*/ 860425 w 1079672" name="connsiteX101"/>
              <a:gd fmla="*/ 1539335 h 2323560" name="connsiteY101"/>
              <a:gd fmla="*/ 854075 w 1079672" name="connsiteX102"/>
              <a:gd fmla="*/ 1552035 h 2323560" name="connsiteY102"/>
              <a:gd fmla="*/ 850900 w 1079672" name="connsiteX103"/>
              <a:gd fmla="*/ 1583785 h 2323560" name="connsiteY103"/>
              <a:gd fmla="*/ 860425 w 1079672" name="connsiteX104"/>
              <a:gd fmla="*/ 1615535 h 2323560" name="connsiteY104"/>
              <a:gd fmla="*/ 866775 w 1079672" name="connsiteX105"/>
              <a:gd fmla="*/ 1628235 h 2323560" name="connsiteY105"/>
              <a:gd fmla="*/ 873125 w 1079672" name="connsiteX106"/>
              <a:gd fmla="*/ 1647285 h 2323560" name="connsiteY106"/>
              <a:gd fmla="*/ 879475 w 1079672" name="connsiteX107"/>
              <a:gd fmla="*/ 1656810 h 2323560" name="connsiteY107"/>
              <a:gd fmla="*/ 898525 w 1079672" name="connsiteX108"/>
              <a:gd fmla="*/ 1682210 h 2323560" name="connsiteY108"/>
              <a:gd fmla="*/ 908050 w 1079672" name="connsiteX109"/>
              <a:gd fmla="*/ 1688560 h 2323560" name="connsiteY109"/>
              <a:gd fmla="*/ 911225 w 1079672" name="connsiteX110"/>
              <a:gd fmla="*/ 1698085 h 2323560" name="connsiteY110"/>
              <a:gd fmla="*/ 917575 w 1079672" name="connsiteX111"/>
              <a:gd fmla="*/ 1707610 h 2323560" name="connsiteY111"/>
              <a:gd fmla="*/ 939800 w 1079672" name="connsiteX112"/>
              <a:gd fmla="*/ 1736185 h 2323560" name="connsiteY112"/>
              <a:gd fmla="*/ 955675 w 1079672" name="connsiteX113"/>
              <a:gd fmla="*/ 1752060 h 2323560" name="connsiteY113"/>
              <a:gd fmla="*/ 974725 w 1079672" name="connsiteX114"/>
              <a:gd fmla="*/ 1780635 h 2323560" name="connsiteY114"/>
              <a:gd fmla="*/ 968375 w 1079672" name="connsiteX115"/>
              <a:gd fmla="*/ 1799685 h 2323560" name="connsiteY115"/>
              <a:gd fmla="*/ 974725 w 1079672" name="connsiteX116"/>
              <a:gd fmla="*/ 1809210 h 2323560" name="connsiteY116"/>
              <a:gd fmla="*/ 977900 w 1079672" name="connsiteX117"/>
              <a:gd fmla="*/ 1825085 h 2323560" name="connsiteY117"/>
              <a:gd fmla="*/ 987425 w 1079672" name="connsiteX118"/>
              <a:gd fmla="*/ 1828260 h 2323560" name="connsiteY118"/>
              <a:gd fmla="*/ 1016000 w 1079672" name="connsiteX119"/>
              <a:gd fmla="*/ 1840960 h 2323560" name="connsiteY119"/>
              <a:gd fmla="*/ 1047750 w 1079672" name="connsiteX120"/>
              <a:gd fmla="*/ 1863185 h 2323560" name="connsiteY120"/>
              <a:gd fmla="*/ 1066800 w 1079672" name="connsiteX121"/>
              <a:gd fmla="*/ 1875885 h 2323560" name="connsiteY121"/>
              <a:gd fmla="*/ 1079500 w 1079672" name="connsiteX122"/>
              <a:gd fmla="*/ 1885410 h 2323560" name="connsiteY122"/>
              <a:gd fmla="*/ 1073150 w 1079672" name="connsiteX123"/>
              <a:gd fmla="*/ 1894935 h 2323560" name="connsiteY123"/>
              <a:gd fmla="*/ 1057275 w 1079672" name="connsiteX124"/>
              <a:gd fmla="*/ 1898110 h 2323560" name="connsiteY124"/>
              <a:gd fmla="*/ 1044575 w 1079672" name="connsiteX125"/>
              <a:gd fmla="*/ 1901285 h 2323560" name="connsiteY125"/>
              <a:gd fmla="*/ 1041400 w 1079672" name="connsiteX126"/>
              <a:gd fmla="*/ 1917160 h 2323560" name="connsiteY126"/>
              <a:gd fmla="*/ 1044575 w 1079672" name="connsiteX127"/>
              <a:gd fmla="*/ 1926685 h 2323560" name="connsiteY127"/>
              <a:gd fmla="*/ 1050925 w 1079672" name="connsiteX128"/>
              <a:gd fmla="*/ 1939385 h 2323560" name="connsiteY128"/>
              <a:gd fmla="*/ 1047750 w 1079672" name="connsiteX129"/>
              <a:gd fmla="*/ 1980660 h 2323560" name="connsiteY129"/>
              <a:gd fmla="*/ 1044575 w 1079672" name="connsiteX130"/>
              <a:gd fmla="*/ 1996535 h 2323560" name="connsiteY130"/>
              <a:gd fmla="*/ 1038225 w 1079672" name="connsiteX131"/>
              <a:gd fmla="*/ 2025110 h 2323560" name="connsiteY131"/>
              <a:gd fmla="*/ 1028700 w 1079672" name="connsiteX132"/>
              <a:gd fmla="*/ 2231485 h 2323560" name="connsiteY132"/>
              <a:gd fmla="*/ 1031875 w 1079672" name="connsiteX133"/>
              <a:gd fmla="*/ 2247360 h 2323560" name="connsiteY133"/>
              <a:gd fmla="*/ 1035050 w 1079672" name="connsiteX134"/>
              <a:gd fmla="*/ 2291810 h 2323560" name="connsiteY134"/>
              <a:gd fmla="*/ 1031875 w 1079672" name="connsiteX135"/>
              <a:gd fmla="*/ 2301335 h 2323560" name="connsiteY135"/>
              <a:gd fmla="*/ 1028700 w 1079672" name="connsiteX136"/>
              <a:gd fmla="*/ 2314035 h 2323560" name="connsiteY136"/>
              <a:gd fmla="*/ 1016000 w 1079672" name="connsiteX137"/>
              <a:gd fmla="*/ 2320385 h 2323560" name="connsiteY137"/>
              <a:gd fmla="*/ 939800 w 1079672" name="connsiteX138"/>
              <a:gd fmla="*/ 2323560 h 2323560" name="connsiteY138"/>
              <a:gd fmla="*/ 847725 w 1079672" name="connsiteX139"/>
              <a:gd fmla="*/ 2317210 h 2323560" name="connsiteY139"/>
              <a:gd fmla="*/ 765175 w 1079672" name="connsiteX140"/>
              <a:gd fmla="*/ 2314035 h 2323560" name="connsiteY140"/>
              <a:gd fmla="*/ 704850 w 1079672" name="connsiteX141"/>
              <a:gd fmla="*/ 2310860 h 2323560" name="connsiteY141"/>
              <a:gd fmla="*/ 549275 w 1079672" name="connsiteX142"/>
              <a:gd fmla="*/ 2314035 h 2323560" name="connsiteY142"/>
              <a:gd fmla="*/ 346075 w 1079672" name="connsiteX143"/>
              <a:gd fmla="*/ 2317210 h 2323560" name="connsiteY143"/>
              <a:gd fmla="*/ 276225 w 1079672" name="connsiteX144"/>
              <a:gd fmla="*/ 2310860 h 2323560" name="connsiteY144"/>
              <a:gd fmla="*/ 203200 w 1079672" name="connsiteX145"/>
              <a:gd fmla="*/ 2304510 h 2323560" name="connsiteY145"/>
              <a:gd fmla="*/ 120650 w 1079672" name="connsiteX146"/>
              <a:gd fmla="*/ 2298160 h 2323560" name="connsiteY146"/>
              <a:gd fmla="*/ 60325 w 1079672" name="connsiteX147"/>
              <a:gd fmla="*/ 2294985 h 2323560" name="connsiteY147"/>
              <a:gd fmla="*/ 41275 w 1079672" name="connsiteX148"/>
              <a:gd fmla="*/ 2288635 h 2323560" name="connsiteY148"/>
              <a:gd fmla="*/ 38100 w 1079672" name="connsiteX149"/>
              <a:gd fmla="*/ 2269585 h 2323560" name="connsiteY149"/>
              <a:gd fmla="*/ 38100 w 1079672" name="connsiteX150"/>
              <a:gd fmla="*/ 1993360 h 2323560" name="connsiteY150"/>
              <a:gd fmla="*/ 47625 w 1079672" name="connsiteX151"/>
              <a:gd fmla="*/ 1961610 h 2323560" name="connsiteY151"/>
              <a:gd fmla="*/ 50800 w 1079672" name="connsiteX152"/>
              <a:gd fmla="*/ 1948910 h 2323560" name="connsiteY152"/>
              <a:gd fmla="*/ 44450 w 1079672" name="connsiteX153"/>
              <a:gd fmla="*/ 1929860 h 2323560" name="connsiteY153"/>
              <a:gd fmla="*/ 31750 w 1079672" name="connsiteX154"/>
              <a:gd fmla="*/ 1920335 h 2323560" name="connsiteY154"/>
              <a:gd fmla="*/ 25400 w 1079672" name="connsiteX155"/>
              <a:gd fmla="*/ 1910810 h 2323560" name="connsiteY155"/>
              <a:gd fmla="*/ 3175 w 1079672" name="connsiteX156"/>
              <a:gd fmla="*/ 1894935 h 2323560" name="connsiteY156"/>
              <a:gd fmla="*/ 0 w 1079672" name="connsiteX157"/>
              <a:gd fmla="*/ 1882235 h 2323560" name="connsiteY157"/>
              <a:gd fmla="*/ 12700 w 1079672" name="connsiteX158"/>
              <a:gd fmla="*/ 1869535 h 2323560" name="connsiteY158"/>
              <a:gd fmla="*/ 19050 w 1079672" name="connsiteX159"/>
              <a:gd fmla="*/ 1860010 h 2323560" name="connsiteY159"/>
              <a:gd fmla="*/ 44450 w 1079672" name="connsiteX160"/>
              <a:gd fmla="*/ 1847310 h 2323560" name="connsiteY160"/>
              <a:gd fmla="*/ 53975 w 1079672" name="connsiteX161"/>
              <a:gd fmla="*/ 1840960 h 2323560" name="connsiteY161"/>
              <a:gd fmla="*/ 63500 w 1079672" name="connsiteX162"/>
              <a:gd fmla="*/ 1837785 h 2323560" name="connsiteY162"/>
              <a:gd fmla="*/ 82550 w 1079672" name="connsiteX163"/>
              <a:gd fmla="*/ 1818735 h 2323560" name="connsiteY163"/>
              <a:gd fmla="*/ 92075 w 1079672" name="connsiteX164"/>
              <a:gd fmla="*/ 1815560 h 2323560" name="connsiteY164"/>
              <a:gd fmla="*/ 98425 w 1079672" name="connsiteX165"/>
              <a:gd fmla="*/ 1796510 h 2323560" name="connsiteY165"/>
              <a:gd fmla="*/ 88900 w 1079672" name="connsiteX166"/>
              <a:gd fmla="*/ 1790160 h 2323560" name="connsiteY166"/>
              <a:gd fmla="*/ 79375 w 1079672" name="connsiteX167"/>
              <a:gd fmla="*/ 1786985 h 2323560" name="connsiteY167"/>
              <a:gd fmla="*/ 76200 w 1079672" name="connsiteX168"/>
              <a:gd fmla="*/ 1764760 h 2323560" name="connsiteY168"/>
              <a:gd fmla="*/ 88900 w 1079672" name="connsiteX169"/>
              <a:gd fmla="*/ 1745710 h 2323560" name="connsiteY169"/>
              <a:gd fmla="*/ 101600 w 1079672" name="connsiteX170"/>
              <a:gd fmla="*/ 1736185 h 2323560" name="connsiteY170"/>
              <a:gd fmla="*/ 111125 w 1079672" name="connsiteX171"/>
              <a:gd fmla="*/ 1723485 h 2323560" name="connsiteY171"/>
              <a:gd fmla="*/ 130175 w 1079672" name="connsiteX172"/>
              <a:gd fmla="*/ 1710785 h 2323560" name="connsiteY172"/>
              <a:gd fmla="*/ 146050 w 1079672" name="connsiteX173"/>
              <a:gd fmla="*/ 1694910 h 2323560" name="connsiteY173"/>
              <a:gd fmla="*/ 165100 w 1079672" name="connsiteX174"/>
              <a:gd fmla="*/ 1682210 h 2323560" name="connsiteY174"/>
              <a:gd fmla="*/ 187325 w 1079672" name="connsiteX175"/>
              <a:gd fmla="*/ 1666335 h 2323560" name="connsiteY175"/>
              <a:gd fmla="*/ 200025 w 1079672" name="connsiteX176"/>
              <a:gd fmla="*/ 1637760 h 2323560" name="connsiteY176"/>
              <a:gd fmla="*/ 193675 w 1079672" name="connsiteX177"/>
              <a:gd fmla="*/ 1618710 h 2323560" name="connsiteY177"/>
              <a:gd fmla="*/ 190500 w 1079672" name="connsiteX178"/>
              <a:gd fmla="*/ 1593310 h 2323560" name="connsiteY178"/>
              <a:gd fmla="*/ 196850 w 1079672" name="connsiteX179"/>
              <a:gd fmla="*/ 1580610 h 2323560" name="connsiteY179"/>
              <a:gd fmla="*/ 200025 w 1079672" name="connsiteX180"/>
              <a:gd fmla="*/ 1571085 h 2323560" name="connsiteY180"/>
              <a:gd fmla="*/ 209550 w 1079672" name="connsiteX181"/>
              <a:gd fmla="*/ 1567910 h 2323560" name="connsiteY181"/>
              <a:gd fmla="*/ 212725 w 1079672" name="connsiteX182"/>
              <a:gd fmla="*/ 1529810 h 2323560" name="connsiteY182"/>
              <a:gd fmla="*/ 203200 w 1079672" name="connsiteX183"/>
              <a:gd fmla="*/ 1517110 h 2323560" name="connsiteY183"/>
              <a:gd fmla="*/ 193675 w 1079672" name="connsiteX184"/>
              <a:gd fmla="*/ 1510760 h 2323560" name="connsiteY184"/>
              <a:gd fmla="*/ 184150 w 1079672" name="connsiteX185"/>
              <a:gd fmla="*/ 1501235 h 2323560" name="connsiteY185"/>
              <a:gd fmla="*/ 165100 w 1079672" name="connsiteX186"/>
              <a:gd fmla="*/ 1488535 h 2323560" name="connsiteY186"/>
              <a:gd fmla="*/ 155575 w 1079672" name="connsiteX187"/>
              <a:gd fmla="*/ 1485360 h 2323560" name="connsiteY187"/>
              <a:gd fmla="*/ 152400 w 1079672" name="connsiteX188"/>
              <a:gd fmla="*/ 1453610 h 2323560" name="connsiteY188"/>
              <a:gd fmla="*/ 158750 w 1079672" name="connsiteX189"/>
              <a:gd fmla="*/ 1405985 h 2323560" name="connsiteY189"/>
              <a:gd fmla="*/ 165100 w 1079672" name="connsiteX190"/>
              <a:gd fmla="*/ 1396460 h 2323560" name="connsiteY190"/>
              <a:gd fmla="*/ 174625 w 1079672" name="connsiteX191"/>
              <a:gd fmla="*/ 1371060 h 2323560" name="connsiteY191"/>
              <a:gd fmla="*/ 193675 w 1079672" name="connsiteX192"/>
              <a:gd fmla="*/ 1358360 h 2323560" name="connsiteY192"/>
              <a:gd fmla="*/ 206375 w 1079672" name="connsiteX193"/>
              <a:gd fmla="*/ 1352010 h 2323560" name="connsiteY193"/>
              <a:gd fmla="*/ 215900 w 1079672" name="connsiteX194"/>
              <a:gd fmla="*/ 1348835 h 2323560" name="connsiteY194"/>
              <a:gd fmla="*/ 222250 w 1079672" name="connsiteX195"/>
              <a:gd fmla="*/ 1339310 h 2323560" name="connsiteY195"/>
              <a:gd fmla="*/ 244475 w 1079672" name="connsiteX196"/>
              <a:gd fmla="*/ 1326610 h 2323560" name="connsiteY196"/>
              <a:gd fmla="*/ 269875 w 1079672" name="connsiteX197"/>
              <a:gd fmla="*/ 1313910 h 2323560" name="connsiteY197"/>
              <a:gd fmla="*/ 276225 w 1079672" name="connsiteX198"/>
              <a:gd fmla="*/ 1304385 h 2323560" name="connsiteY198"/>
              <a:gd fmla="*/ 285750 w 1079672" name="connsiteX199"/>
              <a:gd fmla="*/ 1298035 h 2323560" name="connsiteY199"/>
              <a:gd fmla="*/ 301625 w 1079672" name="connsiteX200"/>
              <a:gd fmla="*/ 1294860 h 2323560" name="connsiteY200"/>
              <a:gd fmla="*/ 314325 w 1079672" name="connsiteX201"/>
              <a:gd fmla="*/ 1285335 h 2323560" name="connsiteY201"/>
              <a:gd fmla="*/ 323850 w 1079672" name="connsiteX202"/>
              <a:gd fmla="*/ 1278985 h 2323560" name="connsiteY202"/>
              <a:gd fmla="*/ 349250 w 1079672" name="connsiteX203"/>
              <a:gd fmla="*/ 1266285 h 2323560" name="connsiteY203"/>
              <a:gd fmla="*/ 355600 w 1079672" name="connsiteX204"/>
              <a:gd fmla="*/ 1253585 h 2323560" name="connsiteY204"/>
              <a:gd fmla="*/ 368300 w 1079672" name="connsiteX205"/>
              <a:gd fmla="*/ 1237710 h 2323560" name="connsiteY205"/>
              <a:gd fmla="*/ 377825 w 1079672" name="connsiteX206"/>
              <a:gd fmla="*/ 1221835 h 2323560" name="connsiteY206"/>
              <a:gd fmla="*/ 384175 w 1079672" name="connsiteX207"/>
              <a:gd fmla="*/ 1212310 h 2323560" name="connsiteY207"/>
              <a:gd fmla="*/ 387350 w 1079672" name="connsiteX208"/>
              <a:gd fmla="*/ 1202785 h 2323560" name="connsiteY208"/>
              <a:gd fmla="*/ 412750 w 1079672" name="connsiteX209"/>
              <a:gd fmla="*/ 1180560 h 2323560" name="connsiteY209"/>
              <a:gd fmla="*/ 419100 w 1079672" name="connsiteX210"/>
              <a:gd fmla="*/ 1161510 h 2323560" name="connsiteY210"/>
              <a:gd fmla="*/ 434975 w 1079672" name="connsiteX211"/>
              <a:gd fmla="*/ 1082135 h 2323560" name="connsiteY211"/>
              <a:gd fmla="*/ 415925 w 1079672" name="connsiteX212"/>
              <a:gd fmla="*/ 1059910 h 2323560" name="connsiteY212"/>
              <a:gd fmla="*/ 422275 w 1079672" name="connsiteX213"/>
              <a:gd fmla="*/ 1044035 h 2323560" name="connsiteY213"/>
              <a:gd fmla="*/ 428625 w 1079672" name="connsiteX214"/>
              <a:gd fmla="*/ 1034510 h 2323560" name="connsiteY214"/>
              <a:gd fmla="*/ 431800 w 1079672" name="connsiteX215"/>
              <a:gd fmla="*/ 1012285 h 2323560" name="connsiteY215"/>
              <a:gd fmla="*/ 422275 w 1079672" name="connsiteX216"/>
              <a:gd fmla="*/ 986885 h 2323560" name="connsiteY216"/>
              <a:gd fmla="*/ 415925 w 1079672" name="connsiteX217"/>
              <a:gd fmla="*/ 945610 h 2323560" name="connsiteY217"/>
              <a:gd fmla="*/ 428625 w 1079672" name="connsiteX218"/>
              <a:gd fmla="*/ 926560 h 2323560" name="connsiteY218"/>
              <a:gd fmla="*/ 438150 w 1079672" name="connsiteX219"/>
              <a:gd fmla="*/ 917035 h 2323560" name="connsiteY219"/>
              <a:gd fmla="*/ 457200 w 1079672" name="connsiteX220"/>
              <a:gd fmla="*/ 904335 h 2323560" name="connsiteY220"/>
              <a:gd fmla="*/ 466725 w 1079672" name="connsiteX221"/>
              <a:gd fmla="*/ 894810 h 2323560" name="connsiteY221"/>
              <a:gd fmla="*/ 473075 w 1079672" name="connsiteX222"/>
              <a:gd fmla="*/ 859885 h 2323560" name="connsiteY222"/>
              <a:gd fmla="*/ 466725 w 1079672" name="connsiteX223"/>
              <a:gd fmla="*/ 850360 h 2323560" name="connsiteY223"/>
              <a:gd fmla="*/ 457200 w 1079672" name="connsiteX224"/>
              <a:gd fmla="*/ 847185 h 2323560" name="connsiteY224"/>
              <a:gd fmla="*/ 447675 w 1079672" name="connsiteX225"/>
              <a:gd fmla="*/ 837660 h 2323560" name="connsiteY225"/>
              <a:gd fmla="*/ 425450 w 1079672" name="connsiteX226"/>
              <a:gd fmla="*/ 821785 h 2323560" name="connsiteY226"/>
              <a:gd fmla="*/ 415925 w 1079672" name="connsiteX227"/>
              <a:gd fmla="*/ 815435 h 2323560" name="connsiteY227"/>
              <a:gd fmla="*/ 412750 w 1079672" name="connsiteX228"/>
              <a:gd fmla="*/ 796385 h 2323560" name="connsiteY228"/>
              <a:gd fmla="*/ 422275 w 1079672" name="connsiteX229"/>
              <a:gd fmla="*/ 751935 h 2323560" name="connsiteY229"/>
              <a:gd fmla="*/ 425450 w 1079672" name="connsiteX230"/>
              <a:gd fmla="*/ 742410 h 2323560" name="connsiteY230"/>
              <a:gd fmla="*/ 444500 w 1079672" name="connsiteX231"/>
              <a:gd fmla="*/ 732885 h 2323560" name="connsiteY231"/>
              <a:gd fmla="*/ 501650 w 1079672" name="connsiteX232"/>
              <a:gd fmla="*/ 647160 h 2323560" name="connsiteY232"/>
              <a:gd fmla="*/ 492125 w 1079672" name="connsiteX233"/>
              <a:gd fmla="*/ 637635 h 2323560" name="connsiteY233"/>
              <a:gd fmla="*/ 479425 w 1079672" name="connsiteX234"/>
              <a:gd fmla="*/ 628110 h 2323560" name="connsiteY234"/>
              <a:gd fmla="*/ 476250 w 1079672" name="connsiteX235"/>
              <a:gd fmla="*/ 618585 h 2323560" name="connsiteY235"/>
              <a:gd fmla="*/ 476250 w 1079672" name="connsiteX236"/>
              <a:gd fmla="*/ 590010 h 2323560" name="connsiteY236"/>
              <a:gd fmla="*/ 498475 w 1079672" name="connsiteX237"/>
              <a:gd fmla="*/ 580485 h 2323560" name="connsiteY237"/>
              <a:gd fmla="*/ 488950 w 1079672" name="connsiteX238"/>
              <a:gd fmla="*/ 570960 h 2323560" name="connsiteY238"/>
              <a:gd fmla="*/ 495300 w 1079672" name="connsiteX239"/>
              <a:gd fmla="*/ 545560 h 2323560" name="connsiteY239"/>
              <a:gd fmla="*/ 504825 w 1079672" name="connsiteX240"/>
              <a:gd fmla="*/ 520160 h 2323560" name="connsiteY240"/>
              <a:gd fmla="*/ 511175 w 1079672" name="connsiteX241"/>
              <a:gd fmla="*/ 478885 h 2323560" name="connsiteY241"/>
              <a:gd fmla="*/ 517525 w 1079672" name="connsiteX242"/>
              <a:gd fmla="*/ 453485 h 2323560" name="connsiteY242"/>
              <a:gd fmla="*/ 523875 w 1079672" name="connsiteX243"/>
              <a:gd fmla="*/ 440785 h 2323560" name="connsiteY243"/>
              <a:gd fmla="*/ 527050 w 1079672" name="connsiteX244"/>
              <a:gd fmla="*/ 412210 h 2323560" name="connsiteY244"/>
              <a:gd fmla="*/ 533400 w 1079672" name="connsiteX245"/>
              <a:gd fmla="*/ 339185 h 2323560" name="connsiteY245"/>
              <a:gd fmla="*/ 530225 w 1079672" name="connsiteX246"/>
              <a:gd fmla="*/ 323310 h 2323560" name="connsiteY246"/>
              <a:gd fmla="*/ 527050 w 1079672" name="connsiteX247"/>
              <a:gd fmla="*/ 313785 h 2323560" name="connsiteY247"/>
              <a:gd fmla="*/ 523875 w 1079672" name="connsiteX248"/>
              <a:gd fmla="*/ 297910 h 2323560" name="connsiteY248"/>
              <a:gd fmla="*/ 517525 w 1079672" name="connsiteX249"/>
              <a:gd fmla="*/ 282035 h 2323560" name="connsiteY249"/>
              <a:gd fmla="*/ 514350 w 1079672" name="connsiteX250"/>
              <a:gd fmla="*/ 272510 h 2323560" name="connsiteY250"/>
              <a:gd fmla="*/ 504825 w 1079672" name="connsiteX251"/>
              <a:gd fmla="*/ 259810 h 2323560" name="connsiteY251"/>
              <a:gd fmla="*/ 488950 w 1079672" name="connsiteX252"/>
              <a:gd fmla="*/ 256635 h 2323560" name="connsiteY252"/>
              <a:gd fmla="*/ 479425 w 1079672" name="connsiteX253"/>
              <a:gd fmla="*/ 250285 h 2323560" name="connsiteY253"/>
              <a:gd fmla="*/ 450850 w 1079672" name="connsiteX254"/>
              <a:gd fmla="*/ 243935 h 2323560" name="connsiteY254"/>
              <a:gd fmla="*/ 431800 w 1079672" name="connsiteX255"/>
              <a:gd fmla="*/ 237585 h 2323560" name="connsiteY255"/>
              <a:gd fmla="*/ 422275 w 1079672" name="connsiteX256"/>
              <a:gd fmla="*/ 215360 h 2323560" name="connsiteY256"/>
              <a:gd fmla="*/ 419100 w 1079672" name="connsiteX257"/>
              <a:gd fmla="*/ 199485 h 2323560" name="connsiteY257"/>
              <a:gd fmla="*/ 412750 w 1079672" name="connsiteX258"/>
              <a:gd fmla="*/ 177260 h 2323560" name="connsiteY258"/>
              <a:gd fmla="*/ 409575 w 1079672" name="connsiteX259"/>
              <a:gd fmla="*/ 142335 h 2323560" name="connsiteY259"/>
              <a:gd fmla="*/ 419100 w 1079672" name="connsiteX260"/>
              <a:gd fmla="*/ 135985 h 2323560" name="connsiteY260"/>
              <a:gd fmla="*/ 434975 w 1079672" name="connsiteX261"/>
              <a:gd fmla="*/ 116935 h 2323560" name="connsiteY261"/>
              <a:gd fmla="*/ 450850 w 1079672" name="connsiteX262"/>
              <a:gd fmla="*/ 107410 h 2323560" name="connsiteY262"/>
              <a:gd fmla="*/ 463550 w 1079672" name="connsiteX263"/>
              <a:gd fmla="*/ 97885 h 2323560" name="connsiteY263"/>
              <a:gd fmla="*/ 479425 w 1079672" name="connsiteX264"/>
              <a:gd fmla="*/ 88360 h 2323560" name="connsiteY264"/>
              <a:gd fmla="*/ 488950 w 1079672" name="connsiteX265"/>
              <a:gd fmla="*/ 78835 h 2323560" name="connsiteY265"/>
              <a:gd fmla="*/ 504825 w 1079672" name="connsiteX266"/>
              <a:gd fmla="*/ 66135 h 2323560" name="connsiteY266"/>
              <a:gd fmla="*/ 520700 w 1079672" name="connsiteX267"/>
              <a:gd fmla="*/ 21685 h 2323560" name="connsiteY267"/>
              <a:gd fmla="*/ 527050 w 1079672" name="connsiteX268"/>
              <a:gd fmla="*/ 5810 h 2323560" name="connsiteY268"/>
              <a:gd fmla="*/ 552007 w 1079672" name="connsiteX269"/>
              <a:gd fmla="*/ 139 h 2323560" name="connsiteY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</a:cxnLst>
            <a:rect b="b" l="l" r="r" t="t"/>
            <a:pathLst>
              <a:path h="2323560" w="1079672">
                <a:moveTo>
                  <a:pt x="618466" y="76236"/>
                </a:moveTo>
                <a:cubicBezTo>
                  <a:pt x="617782" y="74120"/>
                  <a:pt x="618313" y="75178"/>
                  <a:pt x="618743" y="76802"/>
                </a:cubicBezTo>
                <a:lnTo>
                  <a:pt x="618729" y="76973"/>
                </a:lnTo>
                <a:close/>
                <a:moveTo>
                  <a:pt x="552007" y="139"/>
                </a:moveTo>
                <a:cubicBezTo>
                  <a:pt x="562179" y="-693"/>
                  <a:pt x="572497" y="1953"/>
                  <a:pt x="577850" y="15335"/>
                </a:cubicBezTo>
                <a:cubicBezTo>
                  <a:pt x="579854" y="20345"/>
                  <a:pt x="579967" y="25918"/>
                  <a:pt x="581025" y="31210"/>
                </a:cubicBezTo>
                <a:cubicBezTo>
                  <a:pt x="581025" y="31210"/>
                  <a:pt x="594465" y="43248"/>
                  <a:pt x="600075" y="50260"/>
                </a:cubicBezTo>
                <a:cubicBezTo>
                  <a:pt x="603032" y="53956"/>
                  <a:pt x="604561" y="58610"/>
                  <a:pt x="606425" y="62960"/>
                </a:cubicBezTo>
                <a:cubicBezTo>
                  <a:pt x="607743" y="66036"/>
                  <a:pt x="607509" y="69872"/>
                  <a:pt x="609600" y="72485"/>
                </a:cubicBezTo>
                <a:cubicBezTo>
                  <a:pt x="614832" y="79024"/>
                  <a:pt x="617332" y="80915"/>
                  <a:pt x="618418" y="80766"/>
                </a:cubicBezTo>
                <a:lnTo>
                  <a:pt x="618729" y="76973"/>
                </a:lnTo>
                <a:lnTo>
                  <a:pt x="620567" y="82115"/>
                </a:lnTo>
                <a:cubicBezTo>
                  <a:pt x="621680" y="85086"/>
                  <a:pt x="623262" y="89175"/>
                  <a:pt x="625475" y="94710"/>
                </a:cubicBezTo>
                <a:cubicBezTo>
                  <a:pt x="632982" y="102217"/>
                  <a:pt x="639094" y="107431"/>
                  <a:pt x="644525" y="116935"/>
                </a:cubicBezTo>
                <a:cubicBezTo>
                  <a:pt x="646185" y="119841"/>
                  <a:pt x="646203" y="123467"/>
                  <a:pt x="647700" y="126460"/>
                </a:cubicBezTo>
                <a:cubicBezTo>
                  <a:pt x="649407" y="129873"/>
                  <a:pt x="651933" y="132810"/>
                  <a:pt x="654050" y="135985"/>
                </a:cubicBezTo>
                <a:cubicBezTo>
                  <a:pt x="655906" y="138770"/>
                  <a:pt x="656167" y="142335"/>
                  <a:pt x="657225" y="145510"/>
                </a:cubicBezTo>
                <a:lnTo>
                  <a:pt x="666750" y="174085"/>
                </a:lnTo>
                <a:cubicBezTo>
                  <a:pt x="668300" y="177572"/>
                  <a:pt x="671207" y="180297"/>
                  <a:pt x="673100" y="183610"/>
                </a:cubicBezTo>
                <a:cubicBezTo>
                  <a:pt x="675448" y="187719"/>
                  <a:pt x="677586" y="191960"/>
                  <a:pt x="679450" y="196310"/>
                </a:cubicBezTo>
                <a:cubicBezTo>
                  <a:pt x="682713" y="203923"/>
                  <a:pt x="683498" y="210479"/>
                  <a:pt x="685800" y="218535"/>
                </a:cubicBezTo>
                <a:cubicBezTo>
                  <a:pt x="686719" y="221753"/>
                  <a:pt x="687917" y="224885"/>
                  <a:pt x="688975" y="228060"/>
                </a:cubicBezTo>
                <a:cubicBezTo>
                  <a:pt x="687917" y="231235"/>
                  <a:pt x="686719" y="234367"/>
                  <a:pt x="685800" y="237585"/>
                </a:cubicBezTo>
                <a:cubicBezTo>
                  <a:pt x="684601" y="241781"/>
                  <a:pt x="686176" y="247749"/>
                  <a:pt x="682625" y="250285"/>
                </a:cubicBezTo>
                <a:cubicBezTo>
                  <a:pt x="677387" y="254027"/>
                  <a:pt x="669925" y="252402"/>
                  <a:pt x="663575" y="253460"/>
                </a:cubicBezTo>
                <a:cubicBezTo>
                  <a:pt x="660400" y="252402"/>
                  <a:pt x="657043" y="251782"/>
                  <a:pt x="654050" y="250285"/>
                </a:cubicBezTo>
                <a:cubicBezTo>
                  <a:pt x="650637" y="248578"/>
                  <a:pt x="648267" y="244683"/>
                  <a:pt x="644525" y="243935"/>
                </a:cubicBezTo>
                <a:cubicBezTo>
                  <a:pt x="632028" y="241436"/>
                  <a:pt x="619125" y="241818"/>
                  <a:pt x="606425" y="240760"/>
                </a:cubicBezTo>
                <a:cubicBezTo>
                  <a:pt x="603250" y="242877"/>
                  <a:pt x="599383" y="244213"/>
                  <a:pt x="596900" y="247110"/>
                </a:cubicBezTo>
                <a:cubicBezTo>
                  <a:pt x="592116" y="252691"/>
                  <a:pt x="584631" y="268473"/>
                  <a:pt x="581025" y="275685"/>
                </a:cubicBezTo>
                <a:cubicBezTo>
                  <a:pt x="577612" y="282511"/>
                  <a:pt x="569404" y="287180"/>
                  <a:pt x="568325" y="294735"/>
                </a:cubicBezTo>
                <a:cubicBezTo>
                  <a:pt x="561427" y="343019"/>
                  <a:pt x="566346" y="416701"/>
                  <a:pt x="568325" y="466185"/>
                </a:cubicBezTo>
                <a:cubicBezTo>
                  <a:pt x="576475" y="498784"/>
                  <a:pt x="565398" y="458379"/>
                  <a:pt x="577850" y="491585"/>
                </a:cubicBezTo>
                <a:cubicBezTo>
                  <a:pt x="579382" y="495671"/>
                  <a:pt x="579493" y="500199"/>
                  <a:pt x="581025" y="504285"/>
                </a:cubicBezTo>
                <a:cubicBezTo>
                  <a:pt x="582687" y="508717"/>
                  <a:pt x="585878" y="512495"/>
                  <a:pt x="587375" y="516985"/>
                </a:cubicBezTo>
                <a:cubicBezTo>
                  <a:pt x="589082" y="522105"/>
                  <a:pt x="589379" y="527592"/>
                  <a:pt x="590550" y="532860"/>
                </a:cubicBezTo>
                <a:cubicBezTo>
                  <a:pt x="591497" y="537120"/>
                  <a:pt x="592345" y="541420"/>
                  <a:pt x="593725" y="545560"/>
                </a:cubicBezTo>
                <a:cubicBezTo>
                  <a:pt x="595527" y="550967"/>
                  <a:pt x="600075" y="555736"/>
                  <a:pt x="600075" y="561435"/>
                </a:cubicBezTo>
                <a:cubicBezTo>
                  <a:pt x="600075" y="611244"/>
                  <a:pt x="584923" y="538929"/>
                  <a:pt x="596900" y="586835"/>
                </a:cubicBezTo>
                <a:cubicBezTo>
                  <a:pt x="602623" y="588743"/>
                  <a:pt x="612103" y="590975"/>
                  <a:pt x="615950" y="596360"/>
                </a:cubicBezTo>
                <a:cubicBezTo>
                  <a:pt x="619263" y="600998"/>
                  <a:pt x="620183" y="606943"/>
                  <a:pt x="622300" y="612235"/>
                </a:cubicBezTo>
                <a:cubicBezTo>
                  <a:pt x="615799" y="614402"/>
                  <a:pt x="607984" y="616079"/>
                  <a:pt x="603250" y="621760"/>
                </a:cubicBezTo>
                <a:cubicBezTo>
                  <a:pt x="588096" y="639945"/>
                  <a:pt x="594120" y="690050"/>
                  <a:pt x="593725" y="697960"/>
                </a:cubicBezTo>
                <a:cubicBezTo>
                  <a:pt x="595842" y="703252"/>
                  <a:pt x="598074" y="708499"/>
                  <a:pt x="600075" y="713835"/>
                </a:cubicBezTo>
                <a:cubicBezTo>
                  <a:pt x="601250" y="716969"/>
                  <a:pt x="601753" y="720367"/>
                  <a:pt x="603250" y="723360"/>
                </a:cubicBezTo>
                <a:cubicBezTo>
                  <a:pt x="604957" y="726773"/>
                  <a:pt x="607483" y="729710"/>
                  <a:pt x="609600" y="732885"/>
                </a:cubicBezTo>
                <a:cubicBezTo>
                  <a:pt x="626040" y="741105"/>
                  <a:pt x="627098" y="739960"/>
                  <a:pt x="641350" y="758285"/>
                </a:cubicBezTo>
                <a:cubicBezTo>
                  <a:pt x="643405" y="760927"/>
                  <a:pt x="641984" y="765632"/>
                  <a:pt x="644525" y="767810"/>
                </a:cubicBezTo>
                <a:cubicBezTo>
                  <a:pt x="670460" y="790040"/>
                  <a:pt x="660618" y="762550"/>
                  <a:pt x="666750" y="793210"/>
                </a:cubicBezTo>
                <a:cubicBezTo>
                  <a:pt x="665692" y="796385"/>
                  <a:pt x="665072" y="799742"/>
                  <a:pt x="663575" y="802735"/>
                </a:cubicBezTo>
                <a:cubicBezTo>
                  <a:pt x="659986" y="809913"/>
                  <a:pt x="648030" y="823462"/>
                  <a:pt x="644525" y="828135"/>
                </a:cubicBezTo>
                <a:cubicBezTo>
                  <a:pt x="642235" y="831188"/>
                  <a:pt x="640292" y="834485"/>
                  <a:pt x="638175" y="837660"/>
                </a:cubicBezTo>
                <a:cubicBezTo>
                  <a:pt x="634538" y="838569"/>
                  <a:pt x="617943" y="841205"/>
                  <a:pt x="615950" y="847185"/>
                </a:cubicBezTo>
                <a:cubicBezTo>
                  <a:pt x="608990" y="868065"/>
                  <a:pt x="612337" y="876745"/>
                  <a:pt x="615950" y="894810"/>
                </a:cubicBezTo>
                <a:cubicBezTo>
                  <a:pt x="631421" y="918016"/>
                  <a:pt x="612537" y="888837"/>
                  <a:pt x="628650" y="917035"/>
                </a:cubicBezTo>
                <a:cubicBezTo>
                  <a:pt x="630543" y="920348"/>
                  <a:pt x="632883" y="923385"/>
                  <a:pt x="635000" y="926560"/>
                </a:cubicBezTo>
                <a:cubicBezTo>
                  <a:pt x="641069" y="930606"/>
                  <a:pt x="650289" y="935853"/>
                  <a:pt x="654050" y="942435"/>
                </a:cubicBezTo>
                <a:cubicBezTo>
                  <a:pt x="656215" y="946224"/>
                  <a:pt x="656167" y="950902"/>
                  <a:pt x="657225" y="955135"/>
                </a:cubicBezTo>
                <a:cubicBezTo>
                  <a:pt x="660400" y="957252"/>
                  <a:pt x="664366" y="958505"/>
                  <a:pt x="666750" y="961485"/>
                </a:cubicBezTo>
                <a:cubicBezTo>
                  <a:pt x="669185" y="964529"/>
                  <a:pt x="673213" y="986433"/>
                  <a:pt x="673100" y="986885"/>
                </a:cubicBezTo>
                <a:cubicBezTo>
                  <a:pt x="672011" y="991241"/>
                  <a:pt x="666750" y="993235"/>
                  <a:pt x="663575" y="996410"/>
                </a:cubicBezTo>
                <a:cubicBezTo>
                  <a:pt x="659342" y="997468"/>
                  <a:pt x="655135" y="998638"/>
                  <a:pt x="650875" y="999585"/>
                </a:cubicBezTo>
                <a:cubicBezTo>
                  <a:pt x="645607" y="1000756"/>
                  <a:pt x="638816" y="998944"/>
                  <a:pt x="635000" y="1002760"/>
                </a:cubicBezTo>
                <a:cubicBezTo>
                  <a:pt x="631184" y="1006576"/>
                  <a:pt x="632883" y="1013343"/>
                  <a:pt x="631825" y="1018635"/>
                </a:cubicBezTo>
                <a:cubicBezTo>
                  <a:pt x="632883" y="1022868"/>
                  <a:pt x="633801" y="1027139"/>
                  <a:pt x="635000" y="1031335"/>
                </a:cubicBezTo>
                <a:cubicBezTo>
                  <a:pt x="637505" y="1040104"/>
                  <a:pt x="641350" y="1047052"/>
                  <a:pt x="641350" y="1056735"/>
                </a:cubicBezTo>
                <a:cubicBezTo>
                  <a:pt x="641350" y="1061099"/>
                  <a:pt x="638839" y="1065122"/>
                  <a:pt x="638175" y="1069435"/>
                </a:cubicBezTo>
                <a:cubicBezTo>
                  <a:pt x="636718" y="1078907"/>
                  <a:pt x="636058" y="1088485"/>
                  <a:pt x="635000" y="1098010"/>
                </a:cubicBezTo>
                <a:cubicBezTo>
                  <a:pt x="635000" y="1098010"/>
                  <a:pt x="639063" y="1110770"/>
                  <a:pt x="641350" y="1117060"/>
                </a:cubicBezTo>
                <a:cubicBezTo>
                  <a:pt x="643298" y="1122416"/>
                  <a:pt x="645151" y="1127837"/>
                  <a:pt x="647700" y="1132935"/>
                </a:cubicBezTo>
                <a:cubicBezTo>
                  <a:pt x="649407" y="1136348"/>
                  <a:pt x="652547" y="1138953"/>
                  <a:pt x="654050" y="1142460"/>
                </a:cubicBezTo>
                <a:cubicBezTo>
                  <a:pt x="655769" y="1146471"/>
                  <a:pt x="656167" y="1150927"/>
                  <a:pt x="657225" y="1155160"/>
                </a:cubicBezTo>
                <a:cubicBezTo>
                  <a:pt x="667288" y="1170254"/>
                  <a:pt x="662368" y="1161065"/>
                  <a:pt x="669925" y="1183735"/>
                </a:cubicBezTo>
                <a:cubicBezTo>
                  <a:pt x="669925" y="1183735"/>
                  <a:pt x="682934" y="1196140"/>
                  <a:pt x="688975" y="1202785"/>
                </a:cubicBezTo>
                <a:cubicBezTo>
                  <a:pt x="693533" y="1207799"/>
                  <a:pt x="697442" y="1213368"/>
                  <a:pt x="701675" y="1218660"/>
                </a:cubicBezTo>
                <a:cubicBezTo>
                  <a:pt x="707285" y="1225672"/>
                  <a:pt x="714375" y="1231360"/>
                  <a:pt x="720725" y="1237710"/>
                </a:cubicBezTo>
                <a:cubicBezTo>
                  <a:pt x="723423" y="1240408"/>
                  <a:pt x="724958" y="1244060"/>
                  <a:pt x="727075" y="1247235"/>
                </a:cubicBezTo>
                <a:cubicBezTo>
                  <a:pt x="731308" y="1253585"/>
                  <a:pt x="734749" y="1260542"/>
                  <a:pt x="739775" y="1266285"/>
                </a:cubicBezTo>
                <a:cubicBezTo>
                  <a:pt x="755241" y="1283960"/>
                  <a:pt x="745325" y="1260710"/>
                  <a:pt x="752475" y="1282160"/>
                </a:cubicBezTo>
                <a:cubicBezTo>
                  <a:pt x="756708" y="1284277"/>
                  <a:pt x="760825" y="1286646"/>
                  <a:pt x="765175" y="1288510"/>
                </a:cubicBezTo>
                <a:cubicBezTo>
                  <a:pt x="768251" y="1289828"/>
                  <a:pt x="771707" y="1290188"/>
                  <a:pt x="774700" y="1291685"/>
                </a:cubicBezTo>
                <a:cubicBezTo>
                  <a:pt x="778113" y="1293392"/>
                  <a:pt x="780812" y="1296328"/>
                  <a:pt x="784225" y="1298035"/>
                </a:cubicBezTo>
                <a:cubicBezTo>
                  <a:pt x="787218" y="1299532"/>
                  <a:pt x="790965" y="1299354"/>
                  <a:pt x="793750" y="1301210"/>
                </a:cubicBezTo>
                <a:cubicBezTo>
                  <a:pt x="797486" y="1303701"/>
                  <a:pt x="799539" y="1308244"/>
                  <a:pt x="803275" y="1310735"/>
                </a:cubicBezTo>
                <a:cubicBezTo>
                  <a:pt x="806060" y="1312591"/>
                  <a:pt x="809894" y="1312250"/>
                  <a:pt x="812800" y="1313910"/>
                </a:cubicBezTo>
                <a:cubicBezTo>
                  <a:pt x="817394" y="1316535"/>
                  <a:pt x="821267" y="1320260"/>
                  <a:pt x="825500" y="1323435"/>
                </a:cubicBezTo>
                <a:cubicBezTo>
                  <a:pt x="831833" y="1325546"/>
                  <a:pt x="842896" y="1328735"/>
                  <a:pt x="847725" y="1332960"/>
                </a:cubicBezTo>
                <a:cubicBezTo>
                  <a:pt x="852825" y="1337422"/>
                  <a:pt x="855280" y="1344425"/>
                  <a:pt x="860425" y="1348835"/>
                </a:cubicBezTo>
                <a:cubicBezTo>
                  <a:pt x="876367" y="1362500"/>
                  <a:pt x="866169" y="1336885"/>
                  <a:pt x="873125" y="1364710"/>
                </a:cubicBezTo>
                <a:cubicBezTo>
                  <a:pt x="875242" y="1367885"/>
                  <a:pt x="877032" y="1371304"/>
                  <a:pt x="879475" y="1374235"/>
                </a:cubicBezTo>
                <a:cubicBezTo>
                  <a:pt x="882350" y="1377684"/>
                  <a:pt x="886509" y="1380024"/>
                  <a:pt x="889000" y="1383760"/>
                </a:cubicBezTo>
                <a:cubicBezTo>
                  <a:pt x="890856" y="1386545"/>
                  <a:pt x="891000" y="1390151"/>
                  <a:pt x="892175" y="1393285"/>
                </a:cubicBezTo>
                <a:cubicBezTo>
                  <a:pt x="894176" y="1398621"/>
                  <a:pt x="896524" y="1403824"/>
                  <a:pt x="898525" y="1409160"/>
                </a:cubicBezTo>
                <a:cubicBezTo>
                  <a:pt x="899700" y="1412294"/>
                  <a:pt x="900382" y="1415609"/>
                  <a:pt x="901700" y="1418685"/>
                </a:cubicBezTo>
                <a:cubicBezTo>
                  <a:pt x="913470" y="1446148"/>
                  <a:pt x="903779" y="1418572"/>
                  <a:pt x="911225" y="1440910"/>
                </a:cubicBezTo>
                <a:cubicBezTo>
                  <a:pt x="914218" y="1449890"/>
                  <a:pt x="921516" y="1457156"/>
                  <a:pt x="923925" y="1466310"/>
                </a:cubicBezTo>
                <a:cubicBezTo>
                  <a:pt x="926900" y="1477615"/>
                  <a:pt x="930797" y="1490145"/>
                  <a:pt x="927100" y="1501235"/>
                </a:cubicBezTo>
                <a:cubicBezTo>
                  <a:pt x="925393" y="1506355"/>
                  <a:pt x="916156" y="1502218"/>
                  <a:pt x="911225" y="1504410"/>
                </a:cubicBezTo>
                <a:cubicBezTo>
                  <a:pt x="906389" y="1506559"/>
                  <a:pt x="902758" y="1510760"/>
                  <a:pt x="898525" y="1513935"/>
                </a:cubicBezTo>
                <a:cubicBezTo>
                  <a:pt x="895350" y="1514993"/>
                  <a:pt x="891785" y="1515254"/>
                  <a:pt x="889000" y="1517110"/>
                </a:cubicBezTo>
                <a:cubicBezTo>
                  <a:pt x="885264" y="1519601"/>
                  <a:pt x="882650" y="1523460"/>
                  <a:pt x="879475" y="1526635"/>
                </a:cubicBezTo>
                <a:cubicBezTo>
                  <a:pt x="874079" y="1532031"/>
                  <a:pt x="865821" y="1533939"/>
                  <a:pt x="860425" y="1539335"/>
                </a:cubicBezTo>
                <a:cubicBezTo>
                  <a:pt x="857078" y="1542682"/>
                  <a:pt x="855067" y="1547407"/>
                  <a:pt x="854075" y="1552035"/>
                </a:cubicBezTo>
                <a:cubicBezTo>
                  <a:pt x="851846" y="1562435"/>
                  <a:pt x="851958" y="1573202"/>
                  <a:pt x="850900" y="1583785"/>
                </a:cubicBezTo>
                <a:cubicBezTo>
                  <a:pt x="854019" y="1596260"/>
                  <a:pt x="855272" y="1602652"/>
                  <a:pt x="860425" y="1615535"/>
                </a:cubicBezTo>
                <a:cubicBezTo>
                  <a:pt x="862183" y="1619929"/>
                  <a:pt x="864658" y="1624002"/>
                  <a:pt x="866775" y="1628235"/>
                </a:cubicBezTo>
                <a:cubicBezTo>
                  <a:pt x="869768" y="1634222"/>
                  <a:pt x="870407" y="1641168"/>
                  <a:pt x="873125" y="1647285"/>
                </a:cubicBezTo>
                <a:cubicBezTo>
                  <a:pt x="874675" y="1650772"/>
                  <a:pt x="877185" y="1653757"/>
                  <a:pt x="879475" y="1656810"/>
                </a:cubicBezTo>
                <a:cubicBezTo>
                  <a:pt x="902101" y="1686978"/>
                  <a:pt x="884169" y="1660676"/>
                  <a:pt x="898525" y="1682210"/>
                </a:cubicBezTo>
                <a:cubicBezTo>
                  <a:pt x="901700" y="1684327"/>
                  <a:pt x="905666" y="1685580"/>
                  <a:pt x="908050" y="1688560"/>
                </a:cubicBezTo>
                <a:cubicBezTo>
                  <a:pt x="910141" y="1691173"/>
                  <a:pt x="909728" y="1695092"/>
                  <a:pt x="911225" y="1698085"/>
                </a:cubicBezTo>
                <a:cubicBezTo>
                  <a:pt x="912932" y="1701498"/>
                  <a:pt x="915458" y="1704435"/>
                  <a:pt x="917575" y="1707610"/>
                </a:cubicBezTo>
                <a:cubicBezTo>
                  <a:pt x="946130" y="1750443"/>
                  <a:pt x="931125" y="1710159"/>
                  <a:pt x="939800" y="1736185"/>
                </a:cubicBezTo>
                <a:cubicBezTo>
                  <a:pt x="959364" y="1742706"/>
                  <a:pt x="939982" y="1733751"/>
                  <a:pt x="955675" y="1752060"/>
                </a:cubicBezTo>
                <a:cubicBezTo>
                  <a:pt x="977833" y="1777911"/>
                  <a:pt x="961511" y="1740994"/>
                  <a:pt x="974725" y="1780635"/>
                </a:cubicBezTo>
                <a:cubicBezTo>
                  <a:pt x="974725" y="1780635"/>
                  <a:pt x="968375" y="1792992"/>
                  <a:pt x="968375" y="1799685"/>
                </a:cubicBezTo>
                <a:cubicBezTo>
                  <a:pt x="968375" y="1803501"/>
                  <a:pt x="973385" y="1805637"/>
                  <a:pt x="974725" y="1809210"/>
                </a:cubicBezTo>
                <a:cubicBezTo>
                  <a:pt x="976620" y="1814263"/>
                  <a:pt x="976842" y="1819793"/>
                  <a:pt x="977900" y="1825085"/>
                </a:cubicBezTo>
                <a:cubicBezTo>
                  <a:pt x="981075" y="1826143"/>
                  <a:pt x="984367" y="1826901"/>
                  <a:pt x="987425" y="1828260"/>
                </a:cubicBezTo>
                <a:cubicBezTo>
                  <a:pt x="1020490" y="1842956"/>
                  <a:pt x="994544" y="1833808"/>
                  <a:pt x="1016000" y="1840960"/>
                </a:cubicBezTo>
                <a:cubicBezTo>
                  <a:pt x="1020691" y="1842524"/>
                  <a:pt x="1041954" y="1858838"/>
                  <a:pt x="1047750" y="1863185"/>
                </a:cubicBezTo>
                <a:cubicBezTo>
                  <a:pt x="1053855" y="1867764"/>
                  <a:pt x="1060548" y="1871508"/>
                  <a:pt x="1066800" y="1875885"/>
                </a:cubicBezTo>
                <a:cubicBezTo>
                  <a:pt x="1071135" y="1878920"/>
                  <a:pt x="1077827" y="1880390"/>
                  <a:pt x="1079500" y="1885410"/>
                </a:cubicBezTo>
                <a:cubicBezTo>
                  <a:pt x="1080707" y="1889030"/>
                  <a:pt x="1075267" y="1891760"/>
                  <a:pt x="1073150" y="1894935"/>
                </a:cubicBezTo>
                <a:cubicBezTo>
                  <a:pt x="1067858" y="1895993"/>
                  <a:pt x="1062543" y="1896939"/>
                  <a:pt x="1057275" y="1898110"/>
                </a:cubicBezTo>
                <a:cubicBezTo>
                  <a:pt x="1053015" y="1899057"/>
                  <a:pt x="1047369" y="1897933"/>
                  <a:pt x="1044575" y="1901285"/>
                </a:cubicBezTo>
                <a:cubicBezTo>
                  <a:pt x="1041120" y="1905431"/>
                  <a:pt x="1042458" y="1911868"/>
                  <a:pt x="1041400" y="1917160"/>
                </a:cubicBezTo>
                <a:cubicBezTo>
                  <a:pt x="1042458" y="1920335"/>
                  <a:pt x="1043257" y="1923609"/>
                  <a:pt x="1044575" y="1926685"/>
                </a:cubicBezTo>
                <a:cubicBezTo>
                  <a:pt x="1046439" y="1931035"/>
                  <a:pt x="1050647" y="1934660"/>
                  <a:pt x="1050925" y="1939385"/>
                </a:cubicBezTo>
                <a:cubicBezTo>
                  <a:pt x="1051735" y="1953160"/>
                  <a:pt x="1048808" y="1966902"/>
                  <a:pt x="1047750" y="1980660"/>
                </a:cubicBezTo>
                <a:cubicBezTo>
                  <a:pt x="1046692" y="1985952"/>
                  <a:pt x="1045746" y="1991267"/>
                  <a:pt x="1044575" y="1996535"/>
                </a:cubicBezTo>
                <a:cubicBezTo>
                  <a:pt x="1041415" y="2010756"/>
                  <a:pt x="1040619" y="2009549"/>
                  <a:pt x="1038225" y="2025110"/>
                </a:cubicBezTo>
                <a:cubicBezTo>
                  <a:pt x="1028418" y="2088852"/>
                  <a:pt x="1029297" y="2194461"/>
                  <a:pt x="1028700" y="2231485"/>
                </a:cubicBezTo>
                <a:cubicBezTo>
                  <a:pt x="1028613" y="2236881"/>
                  <a:pt x="1031310" y="2241993"/>
                  <a:pt x="1031875" y="2247360"/>
                </a:cubicBezTo>
                <a:cubicBezTo>
                  <a:pt x="1033430" y="2262133"/>
                  <a:pt x="1033992" y="2276993"/>
                  <a:pt x="1035050" y="2291810"/>
                </a:cubicBezTo>
                <a:cubicBezTo>
                  <a:pt x="1033992" y="2294985"/>
                  <a:pt x="1032794" y="2298117"/>
                  <a:pt x="1031875" y="2301335"/>
                </a:cubicBezTo>
                <a:cubicBezTo>
                  <a:pt x="1030676" y="2305531"/>
                  <a:pt x="1031494" y="2310683"/>
                  <a:pt x="1028700" y="2314035"/>
                </a:cubicBezTo>
                <a:cubicBezTo>
                  <a:pt x="1025670" y="2317671"/>
                  <a:pt x="1020706" y="2319881"/>
                  <a:pt x="1016000" y="2320385"/>
                </a:cubicBezTo>
                <a:cubicBezTo>
                  <a:pt x="990723" y="2323093"/>
                  <a:pt x="965200" y="2322502"/>
                  <a:pt x="939800" y="2323560"/>
                </a:cubicBezTo>
                <a:cubicBezTo>
                  <a:pt x="908278" y="2321135"/>
                  <a:pt x="879507" y="2318723"/>
                  <a:pt x="847725" y="2317210"/>
                </a:cubicBezTo>
                <a:lnTo>
                  <a:pt x="765175" y="2314035"/>
                </a:lnTo>
                <a:cubicBezTo>
                  <a:pt x="745059" y="2313141"/>
                  <a:pt x="724975" y="2311542"/>
                  <a:pt x="704850" y="2310860"/>
                </a:cubicBezTo>
                <a:cubicBezTo>
                  <a:pt x="572847" y="2306385"/>
                  <a:pt x="618093" y="2298742"/>
                  <a:pt x="549275" y="2314035"/>
                </a:cubicBezTo>
                <a:cubicBezTo>
                  <a:pt x="481542" y="2315093"/>
                  <a:pt x="413817" y="2317210"/>
                  <a:pt x="346075" y="2317210"/>
                </a:cubicBezTo>
                <a:cubicBezTo>
                  <a:pt x="298236" y="2317210"/>
                  <a:pt x="304309" y="2317881"/>
                  <a:pt x="276225" y="2310860"/>
                </a:cubicBezTo>
                <a:lnTo>
                  <a:pt x="203200" y="2304510"/>
                </a:lnTo>
                <a:cubicBezTo>
                  <a:pt x="138473" y="2298442"/>
                  <a:pt x="218493" y="2303596"/>
                  <a:pt x="120650" y="2298160"/>
                </a:cubicBezTo>
                <a:lnTo>
                  <a:pt x="60325" y="2294985"/>
                </a:lnTo>
                <a:cubicBezTo>
                  <a:pt x="53641" y="2294633"/>
                  <a:pt x="45683" y="2293672"/>
                  <a:pt x="41275" y="2288635"/>
                </a:cubicBezTo>
                <a:cubicBezTo>
                  <a:pt x="37036" y="2283790"/>
                  <a:pt x="38318" y="2276019"/>
                  <a:pt x="38100" y="2269585"/>
                </a:cubicBezTo>
                <a:cubicBezTo>
                  <a:pt x="32820" y="2113812"/>
                  <a:pt x="34191" y="2126270"/>
                  <a:pt x="38100" y="1993360"/>
                </a:cubicBezTo>
                <a:cubicBezTo>
                  <a:pt x="45418" y="1964088"/>
                  <a:pt x="36030" y="2000259"/>
                  <a:pt x="47625" y="1961610"/>
                </a:cubicBezTo>
                <a:cubicBezTo>
                  <a:pt x="48879" y="1957430"/>
                  <a:pt x="49742" y="1953143"/>
                  <a:pt x="50800" y="1948910"/>
                </a:cubicBezTo>
                <a:cubicBezTo>
                  <a:pt x="50800" y="1948910"/>
                  <a:pt x="48163" y="1935429"/>
                  <a:pt x="44450" y="1929860"/>
                </a:cubicBezTo>
                <a:cubicBezTo>
                  <a:pt x="41515" y="1925457"/>
                  <a:pt x="35492" y="1924077"/>
                  <a:pt x="31750" y="1920335"/>
                </a:cubicBezTo>
                <a:cubicBezTo>
                  <a:pt x="29052" y="1917637"/>
                  <a:pt x="27517" y="1913985"/>
                  <a:pt x="25400" y="1910810"/>
                </a:cubicBezTo>
                <a:cubicBezTo>
                  <a:pt x="21541" y="1908237"/>
                  <a:pt x="4965" y="1897441"/>
                  <a:pt x="3175" y="1894935"/>
                </a:cubicBezTo>
                <a:cubicBezTo>
                  <a:pt x="639" y="1891384"/>
                  <a:pt x="1058" y="1886468"/>
                  <a:pt x="0" y="1882235"/>
                </a:cubicBezTo>
                <a:cubicBezTo>
                  <a:pt x="6927" y="1861453"/>
                  <a:pt x="-2694" y="1881850"/>
                  <a:pt x="12700" y="1869535"/>
                </a:cubicBezTo>
                <a:cubicBezTo>
                  <a:pt x="15680" y="1867151"/>
                  <a:pt x="16933" y="1863185"/>
                  <a:pt x="19050" y="1860010"/>
                </a:cubicBezTo>
                <a:cubicBezTo>
                  <a:pt x="19050" y="1860010"/>
                  <a:pt x="36140" y="1851843"/>
                  <a:pt x="44450" y="1847310"/>
                </a:cubicBezTo>
                <a:cubicBezTo>
                  <a:pt x="47800" y="1845483"/>
                  <a:pt x="50562" y="1842667"/>
                  <a:pt x="53975" y="1840960"/>
                </a:cubicBezTo>
                <a:cubicBezTo>
                  <a:pt x="56968" y="1839463"/>
                  <a:pt x="60887" y="1839876"/>
                  <a:pt x="63500" y="1837785"/>
                </a:cubicBezTo>
                <a:cubicBezTo>
                  <a:pt x="92347" y="1814707"/>
                  <a:pt x="39670" y="1843238"/>
                  <a:pt x="82550" y="1818735"/>
                </a:cubicBezTo>
                <a:cubicBezTo>
                  <a:pt x="85456" y="1817075"/>
                  <a:pt x="90130" y="1818283"/>
                  <a:pt x="92075" y="1815560"/>
                </a:cubicBezTo>
                <a:cubicBezTo>
                  <a:pt x="95966" y="1810113"/>
                  <a:pt x="96308" y="1802860"/>
                  <a:pt x="98425" y="1796510"/>
                </a:cubicBezTo>
                <a:cubicBezTo>
                  <a:pt x="95250" y="1794393"/>
                  <a:pt x="92313" y="1791867"/>
                  <a:pt x="88900" y="1790160"/>
                </a:cubicBezTo>
                <a:cubicBezTo>
                  <a:pt x="85907" y="1788663"/>
                  <a:pt x="80872" y="1789978"/>
                  <a:pt x="79375" y="1786985"/>
                </a:cubicBezTo>
                <a:cubicBezTo>
                  <a:pt x="76028" y="1780292"/>
                  <a:pt x="77258" y="1772168"/>
                  <a:pt x="76200" y="1764760"/>
                </a:cubicBezTo>
                <a:cubicBezTo>
                  <a:pt x="76200" y="1764760"/>
                  <a:pt x="83830" y="1751414"/>
                  <a:pt x="88900" y="1745710"/>
                </a:cubicBezTo>
                <a:cubicBezTo>
                  <a:pt x="92416" y="1741755"/>
                  <a:pt x="97858" y="1739927"/>
                  <a:pt x="101600" y="1736185"/>
                </a:cubicBezTo>
                <a:cubicBezTo>
                  <a:pt x="105342" y="1732443"/>
                  <a:pt x="107950" y="1727718"/>
                  <a:pt x="111125" y="1723485"/>
                </a:cubicBezTo>
                <a:cubicBezTo>
                  <a:pt x="127864" y="1717905"/>
                  <a:pt x="114320" y="1723998"/>
                  <a:pt x="130175" y="1710785"/>
                </a:cubicBezTo>
                <a:cubicBezTo>
                  <a:pt x="146050" y="1697556"/>
                  <a:pt x="134408" y="1712373"/>
                  <a:pt x="146050" y="1694910"/>
                </a:cubicBezTo>
                <a:cubicBezTo>
                  <a:pt x="163633" y="1689049"/>
                  <a:pt x="148112" y="1695800"/>
                  <a:pt x="165100" y="1682210"/>
                </a:cubicBezTo>
                <a:cubicBezTo>
                  <a:pt x="172209" y="1676523"/>
                  <a:pt x="180520" y="1672383"/>
                  <a:pt x="187325" y="1666335"/>
                </a:cubicBezTo>
                <a:cubicBezTo>
                  <a:pt x="194475" y="1659979"/>
                  <a:pt x="197578" y="1645101"/>
                  <a:pt x="200025" y="1637760"/>
                </a:cubicBezTo>
                <a:cubicBezTo>
                  <a:pt x="200025" y="1637760"/>
                  <a:pt x="195077" y="1625255"/>
                  <a:pt x="193675" y="1618710"/>
                </a:cubicBezTo>
                <a:cubicBezTo>
                  <a:pt x="191887" y="1610367"/>
                  <a:pt x="189791" y="1601813"/>
                  <a:pt x="190500" y="1593310"/>
                </a:cubicBezTo>
                <a:cubicBezTo>
                  <a:pt x="190893" y="1588593"/>
                  <a:pt x="194986" y="1584960"/>
                  <a:pt x="196850" y="1580610"/>
                </a:cubicBezTo>
                <a:cubicBezTo>
                  <a:pt x="198168" y="1577534"/>
                  <a:pt x="198967" y="1574260"/>
                  <a:pt x="200025" y="1571085"/>
                </a:cubicBezTo>
                <a:cubicBezTo>
                  <a:pt x="203200" y="1570027"/>
                  <a:pt x="207925" y="1570836"/>
                  <a:pt x="209550" y="1567910"/>
                </a:cubicBezTo>
                <a:cubicBezTo>
                  <a:pt x="219768" y="1549517"/>
                  <a:pt x="216612" y="1545357"/>
                  <a:pt x="212725" y="1529810"/>
                </a:cubicBezTo>
                <a:cubicBezTo>
                  <a:pt x="209550" y="1525577"/>
                  <a:pt x="206942" y="1520852"/>
                  <a:pt x="203200" y="1517110"/>
                </a:cubicBezTo>
                <a:cubicBezTo>
                  <a:pt x="200502" y="1514412"/>
                  <a:pt x="196606" y="1513203"/>
                  <a:pt x="193675" y="1510760"/>
                </a:cubicBezTo>
                <a:cubicBezTo>
                  <a:pt x="190226" y="1507885"/>
                  <a:pt x="187325" y="1504410"/>
                  <a:pt x="184150" y="1501235"/>
                </a:cubicBezTo>
                <a:cubicBezTo>
                  <a:pt x="178754" y="1495839"/>
                  <a:pt x="171771" y="1492241"/>
                  <a:pt x="165100" y="1488535"/>
                </a:cubicBezTo>
                <a:cubicBezTo>
                  <a:pt x="162174" y="1486910"/>
                  <a:pt x="156719" y="1488505"/>
                  <a:pt x="155575" y="1485360"/>
                </a:cubicBezTo>
                <a:cubicBezTo>
                  <a:pt x="151940" y="1475364"/>
                  <a:pt x="152400" y="1464246"/>
                  <a:pt x="152400" y="1453610"/>
                </a:cubicBezTo>
                <a:cubicBezTo>
                  <a:pt x="152400" y="1428620"/>
                  <a:pt x="154073" y="1424695"/>
                  <a:pt x="158750" y="1405985"/>
                </a:cubicBezTo>
                <a:cubicBezTo>
                  <a:pt x="160867" y="1402810"/>
                  <a:pt x="163393" y="1399873"/>
                  <a:pt x="165100" y="1396460"/>
                </a:cubicBezTo>
                <a:cubicBezTo>
                  <a:pt x="168896" y="1388867"/>
                  <a:pt x="171877" y="1379304"/>
                  <a:pt x="174625" y="1371060"/>
                </a:cubicBezTo>
                <a:cubicBezTo>
                  <a:pt x="180975" y="1366827"/>
                  <a:pt x="187131" y="1362287"/>
                  <a:pt x="193675" y="1358360"/>
                </a:cubicBezTo>
                <a:cubicBezTo>
                  <a:pt x="197734" y="1355925"/>
                  <a:pt x="202025" y="1353874"/>
                  <a:pt x="206375" y="1352010"/>
                </a:cubicBezTo>
                <a:cubicBezTo>
                  <a:pt x="209451" y="1350692"/>
                  <a:pt x="213287" y="1350926"/>
                  <a:pt x="215900" y="1348835"/>
                </a:cubicBezTo>
                <a:cubicBezTo>
                  <a:pt x="218880" y="1346451"/>
                  <a:pt x="220133" y="1342485"/>
                  <a:pt x="222250" y="1339310"/>
                </a:cubicBezTo>
                <a:cubicBezTo>
                  <a:pt x="238363" y="1331253"/>
                  <a:pt x="231012" y="1335585"/>
                  <a:pt x="244475" y="1326610"/>
                </a:cubicBezTo>
                <a:cubicBezTo>
                  <a:pt x="252351" y="1321359"/>
                  <a:pt x="262120" y="1319338"/>
                  <a:pt x="269875" y="1313910"/>
                </a:cubicBezTo>
                <a:cubicBezTo>
                  <a:pt x="273001" y="1311722"/>
                  <a:pt x="273527" y="1307083"/>
                  <a:pt x="276225" y="1304385"/>
                </a:cubicBezTo>
                <a:cubicBezTo>
                  <a:pt x="278923" y="1301687"/>
                  <a:pt x="282575" y="1300152"/>
                  <a:pt x="285750" y="1298035"/>
                </a:cubicBezTo>
                <a:cubicBezTo>
                  <a:pt x="291042" y="1296977"/>
                  <a:pt x="296694" y="1297052"/>
                  <a:pt x="301625" y="1294860"/>
                </a:cubicBezTo>
                <a:cubicBezTo>
                  <a:pt x="306461" y="1292711"/>
                  <a:pt x="310019" y="1288411"/>
                  <a:pt x="314325" y="1285335"/>
                </a:cubicBezTo>
                <a:cubicBezTo>
                  <a:pt x="317430" y="1283117"/>
                  <a:pt x="320437" y="1280692"/>
                  <a:pt x="323850" y="1278985"/>
                </a:cubicBezTo>
                <a:cubicBezTo>
                  <a:pt x="329807" y="1276007"/>
                  <a:pt x="343996" y="1272590"/>
                  <a:pt x="349250" y="1266285"/>
                </a:cubicBezTo>
                <a:cubicBezTo>
                  <a:pt x="352280" y="1262649"/>
                  <a:pt x="353483" y="1257818"/>
                  <a:pt x="355600" y="1253585"/>
                </a:cubicBezTo>
                <a:cubicBezTo>
                  <a:pt x="371657" y="1242881"/>
                  <a:pt x="360632" y="1253046"/>
                  <a:pt x="368300" y="1237710"/>
                </a:cubicBezTo>
                <a:cubicBezTo>
                  <a:pt x="371060" y="1232190"/>
                  <a:pt x="374554" y="1227068"/>
                  <a:pt x="377825" y="1221835"/>
                </a:cubicBezTo>
                <a:cubicBezTo>
                  <a:pt x="379847" y="1218599"/>
                  <a:pt x="382468" y="1215723"/>
                  <a:pt x="384175" y="1212310"/>
                </a:cubicBezTo>
                <a:cubicBezTo>
                  <a:pt x="385672" y="1209317"/>
                  <a:pt x="386292" y="1205960"/>
                  <a:pt x="387350" y="1202785"/>
                </a:cubicBezTo>
                <a:cubicBezTo>
                  <a:pt x="403792" y="1186343"/>
                  <a:pt x="395261" y="1193677"/>
                  <a:pt x="412750" y="1180560"/>
                </a:cubicBezTo>
                <a:cubicBezTo>
                  <a:pt x="418105" y="1176544"/>
                  <a:pt x="416983" y="1167860"/>
                  <a:pt x="419100" y="1161510"/>
                </a:cubicBezTo>
                <a:cubicBezTo>
                  <a:pt x="434331" y="1115818"/>
                  <a:pt x="441772" y="1153502"/>
                  <a:pt x="434975" y="1082135"/>
                </a:cubicBezTo>
                <a:cubicBezTo>
                  <a:pt x="434546" y="1077633"/>
                  <a:pt x="419187" y="1063172"/>
                  <a:pt x="415925" y="1059910"/>
                </a:cubicBezTo>
                <a:cubicBezTo>
                  <a:pt x="418042" y="1054618"/>
                  <a:pt x="419726" y="1049133"/>
                  <a:pt x="422275" y="1044035"/>
                </a:cubicBezTo>
                <a:cubicBezTo>
                  <a:pt x="423982" y="1040622"/>
                  <a:pt x="427529" y="1038165"/>
                  <a:pt x="428625" y="1034510"/>
                </a:cubicBezTo>
                <a:cubicBezTo>
                  <a:pt x="430775" y="1027342"/>
                  <a:pt x="430742" y="1019693"/>
                  <a:pt x="431800" y="1012285"/>
                </a:cubicBezTo>
                <a:cubicBezTo>
                  <a:pt x="419823" y="964379"/>
                  <a:pt x="438878" y="1036694"/>
                  <a:pt x="422275" y="986885"/>
                </a:cubicBezTo>
                <a:cubicBezTo>
                  <a:pt x="419366" y="978158"/>
                  <a:pt x="416703" y="951834"/>
                  <a:pt x="415925" y="945610"/>
                </a:cubicBezTo>
                <a:cubicBezTo>
                  <a:pt x="415925" y="945610"/>
                  <a:pt x="423940" y="932584"/>
                  <a:pt x="428625" y="926560"/>
                </a:cubicBezTo>
                <a:cubicBezTo>
                  <a:pt x="431382" y="923016"/>
                  <a:pt x="434975" y="920210"/>
                  <a:pt x="438150" y="917035"/>
                </a:cubicBezTo>
                <a:cubicBezTo>
                  <a:pt x="443546" y="911639"/>
                  <a:pt x="451176" y="909020"/>
                  <a:pt x="457200" y="904335"/>
                </a:cubicBezTo>
                <a:cubicBezTo>
                  <a:pt x="460744" y="901578"/>
                  <a:pt x="464234" y="898546"/>
                  <a:pt x="466725" y="894810"/>
                </a:cubicBezTo>
                <a:cubicBezTo>
                  <a:pt x="471243" y="888033"/>
                  <a:pt x="472940" y="860962"/>
                  <a:pt x="473075" y="859885"/>
                </a:cubicBezTo>
                <a:cubicBezTo>
                  <a:pt x="470958" y="856710"/>
                  <a:pt x="469705" y="852744"/>
                  <a:pt x="466725" y="850360"/>
                </a:cubicBezTo>
                <a:cubicBezTo>
                  <a:pt x="464112" y="848269"/>
                  <a:pt x="459985" y="849041"/>
                  <a:pt x="457200" y="847185"/>
                </a:cubicBezTo>
                <a:cubicBezTo>
                  <a:pt x="453464" y="844694"/>
                  <a:pt x="450850" y="840835"/>
                  <a:pt x="447675" y="837660"/>
                </a:cubicBezTo>
                <a:cubicBezTo>
                  <a:pt x="416419" y="825157"/>
                  <a:pt x="442888" y="839223"/>
                  <a:pt x="425450" y="821785"/>
                </a:cubicBezTo>
                <a:cubicBezTo>
                  <a:pt x="422752" y="819087"/>
                  <a:pt x="417632" y="818848"/>
                  <a:pt x="415925" y="815435"/>
                </a:cubicBezTo>
                <a:cubicBezTo>
                  <a:pt x="413046" y="809677"/>
                  <a:pt x="413808" y="802735"/>
                  <a:pt x="412750" y="796385"/>
                </a:cubicBezTo>
                <a:cubicBezTo>
                  <a:pt x="420649" y="772687"/>
                  <a:pt x="411852" y="800576"/>
                  <a:pt x="422275" y="751935"/>
                </a:cubicBezTo>
                <a:cubicBezTo>
                  <a:pt x="422976" y="748663"/>
                  <a:pt x="424392" y="745585"/>
                  <a:pt x="425450" y="742410"/>
                </a:cubicBezTo>
                <a:cubicBezTo>
                  <a:pt x="431800" y="739235"/>
                  <a:pt x="437515" y="734155"/>
                  <a:pt x="444500" y="732885"/>
                </a:cubicBezTo>
                <a:cubicBezTo>
                  <a:pt x="523573" y="718508"/>
                  <a:pt x="492812" y="762048"/>
                  <a:pt x="501650" y="647160"/>
                </a:cubicBezTo>
                <a:cubicBezTo>
                  <a:pt x="498475" y="643985"/>
                  <a:pt x="495534" y="640557"/>
                  <a:pt x="492125" y="637635"/>
                </a:cubicBezTo>
                <a:cubicBezTo>
                  <a:pt x="488107" y="634191"/>
                  <a:pt x="482813" y="632175"/>
                  <a:pt x="479425" y="628110"/>
                </a:cubicBezTo>
                <a:cubicBezTo>
                  <a:pt x="477282" y="625539"/>
                  <a:pt x="476976" y="621852"/>
                  <a:pt x="476250" y="618585"/>
                </a:cubicBezTo>
                <a:cubicBezTo>
                  <a:pt x="471780" y="598469"/>
                  <a:pt x="471427" y="604480"/>
                  <a:pt x="476250" y="590010"/>
                </a:cubicBezTo>
                <a:cubicBezTo>
                  <a:pt x="477608" y="589671"/>
                  <a:pt x="498475" y="585967"/>
                  <a:pt x="498475" y="580485"/>
                </a:cubicBezTo>
                <a:cubicBezTo>
                  <a:pt x="498475" y="575995"/>
                  <a:pt x="492125" y="574135"/>
                  <a:pt x="488950" y="570960"/>
                </a:cubicBezTo>
                <a:lnTo>
                  <a:pt x="495300" y="545560"/>
                </a:lnTo>
                <a:cubicBezTo>
                  <a:pt x="498385" y="533221"/>
                  <a:pt x="500455" y="534727"/>
                  <a:pt x="504825" y="520160"/>
                </a:cubicBezTo>
                <a:cubicBezTo>
                  <a:pt x="507942" y="509771"/>
                  <a:pt x="510068" y="487737"/>
                  <a:pt x="511175" y="478885"/>
                </a:cubicBezTo>
                <a:cubicBezTo>
                  <a:pt x="512257" y="470225"/>
                  <a:pt x="514765" y="461764"/>
                  <a:pt x="517525" y="453485"/>
                </a:cubicBezTo>
                <a:cubicBezTo>
                  <a:pt x="519022" y="448995"/>
                  <a:pt x="522811" y="445397"/>
                  <a:pt x="523875" y="440785"/>
                </a:cubicBezTo>
                <a:cubicBezTo>
                  <a:pt x="526030" y="431447"/>
                  <a:pt x="526220" y="421758"/>
                  <a:pt x="527050" y="412210"/>
                </a:cubicBezTo>
                <a:cubicBezTo>
                  <a:pt x="534766" y="323480"/>
                  <a:pt x="526096" y="404924"/>
                  <a:pt x="533400" y="339185"/>
                </a:cubicBezTo>
                <a:cubicBezTo>
                  <a:pt x="532342" y="333893"/>
                  <a:pt x="531534" y="328545"/>
                  <a:pt x="530225" y="323310"/>
                </a:cubicBezTo>
                <a:cubicBezTo>
                  <a:pt x="529413" y="320063"/>
                  <a:pt x="527862" y="317032"/>
                  <a:pt x="527050" y="313785"/>
                </a:cubicBezTo>
                <a:cubicBezTo>
                  <a:pt x="525741" y="308550"/>
                  <a:pt x="525426" y="303079"/>
                  <a:pt x="523875" y="297910"/>
                </a:cubicBezTo>
                <a:cubicBezTo>
                  <a:pt x="522237" y="292451"/>
                  <a:pt x="519526" y="287371"/>
                  <a:pt x="517525" y="282035"/>
                </a:cubicBezTo>
                <a:cubicBezTo>
                  <a:pt x="516350" y="278901"/>
                  <a:pt x="515408" y="275685"/>
                  <a:pt x="514350" y="272510"/>
                </a:cubicBezTo>
                <a:cubicBezTo>
                  <a:pt x="511175" y="268277"/>
                  <a:pt x="509312" y="262615"/>
                  <a:pt x="504825" y="259810"/>
                </a:cubicBezTo>
                <a:cubicBezTo>
                  <a:pt x="500249" y="256950"/>
                  <a:pt x="494003" y="258530"/>
                  <a:pt x="488950" y="256635"/>
                </a:cubicBezTo>
                <a:cubicBezTo>
                  <a:pt x="485377" y="255295"/>
                  <a:pt x="482600" y="252402"/>
                  <a:pt x="479425" y="250285"/>
                </a:cubicBezTo>
                <a:cubicBezTo>
                  <a:pt x="461490" y="245801"/>
                  <a:pt x="471004" y="247966"/>
                  <a:pt x="450850" y="243935"/>
                </a:cubicBezTo>
                <a:cubicBezTo>
                  <a:pt x="444286" y="242622"/>
                  <a:pt x="437476" y="241133"/>
                  <a:pt x="431800" y="237585"/>
                </a:cubicBezTo>
                <a:cubicBezTo>
                  <a:pt x="425473" y="233630"/>
                  <a:pt x="423582" y="221240"/>
                  <a:pt x="422275" y="215360"/>
                </a:cubicBezTo>
                <a:cubicBezTo>
                  <a:pt x="421104" y="210092"/>
                  <a:pt x="420409" y="204720"/>
                  <a:pt x="419100" y="199485"/>
                </a:cubicBezTo>
                <a:cubicBezTo>
                  <a:pt x="416301" y="188290"/>
                  <a:pt x="414447" y="189986"/>
                  <a:pt x="412750" y="177260"/>
                </a:cubicBezTo>
                <a:cubicBezTo>
                  <a:pt x="411205" y="165673"/>
                  <a:pt x="410633" y="153977"/>
                  <a:pt x="409575" y="142335"/>
                </a:cubicBezTo>
                <a:cubicBezTo>
                  <a:pt x="412750" y="140218"/>
                  <a:pt x="416402" y="138683"/>
                  <a:pt x="419100" y="135985"/>
                </a:cubicBezTo>
                <a:cubicBezTo>
                  <a:pt x="435234" y="119851"/>
                  <a:pt x="414169" y="132539"/>
                  <a:pt x="434975" y="116935"/>
                </a:cubicBezTo>
                <a:cubicBezTo>
                  <a:pt x="439912" y="113232"/>
                  <a:pt x="445715" y="110833"/>
                  <a:pt x="450850" y="107410"/>
                </a:cubicBezTo>
                <a:cubicBezTo>
                  <a:pt x="455253" y="104475"/>
                  <a:pt x="459147" y="100820"/>
                  <a:pt x="463550" y="97885"/>
                </a:cubicBezTo>
                <a:cubicBezTo>
                  <a:pt x="468685" y="94462"/>
                  <a:pt x="474488" y="92063"/>
                  <a:pt x="479425" y="88360"/>
                </a:cubicBezTo>
                <a:cubicBezTo>
                  <a:pt x="483017" y="85666"/>
                  <a:pt x="485571" y="81792"/>
                  <a:pt x="488950" y="78835"/>
                </a:cubicBezTo>
                <a:cubicBezTo>
                  <a:pt x="494050" y="74373"/>
                  <a:pt x="499533" y="70368"/>
                  <a:pt x="504825" y="66135"/>
                </a:cubicBezTo>
                <a:cubicBezTo>
                  <a:pt x="515132" y="57889"/>
                  <a:pt x="516297" y="34894"/>
                  <a:pt x="520700" y="21685"/>
                </a:cubicBezTo>
                <a:cubicBezTo>
                  <a:pt x="522502" y="16278"/>
                  <a:pt x="517525" y="6868"/>
                  <a:pt x="527050" y="5810"/>
                </a:cubicBezTo>
                <a:cubicBezTo>
                  <a:pt x="531813" y="5281"/>
                  <a:pt x="541836" y="971"/>
                  <a:pt x="552007" y="13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6476387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>
            <a:extLst>
              <a:ext uri="{FF2B5EF4-FFF2-40B4-BE49-F238E27FC236}">
                <a16:creationId xmlns:a16="http://schemas.microsoft.com/office/drawing/2014/main" id="{4ADB083A-4CA0-A683-F063-801472DC4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r="51"/>
          <a:stretch/>
        </p:blipFill>
        <p:spPr>
          <a:xfrm>
            <a:off x="4356100" y="3"/>
            <a:ext cx="7835889" cy="6857994"/>
          </a:xfrm>
          <a:custGeom>
            <a:avLst/>
            <a:gdLst>
              <a:gd fmla="*/ 1774326 w 7835889" name="connsiteX0"/>
              <a:gd fmla="*/ 0 h 6857994" name="connsiteY0"/>
              <a:gd fmla="*/ 7835889 w 7835889" name="connsiteX1"/>
              <a:gd fmla="*/ 0 h 6857994" name="connsiteY1"/>
              <a:gd fmla="*/ 7835889 w 7835889" name="connsiteX2"/>
              <a:gd fmla="*/ 6857994 h 6857994" name="connsiteY2"/>
              <a:gd fmla="*/ 0 w 7835889" name="connsiteX3"/>
              <a:gd fmla="*/ 6857994 h 6857994" name="connsiteY3"/>
              <a:gd fmla="*/ 0 w 7835889" name="connsiteX4"/>
              <a:gd fmla="*/ 6811813 h 6857994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57994" w="7835889">
                <a:moveTo>
                  <a:pt x="1774326" y="0"/>
                </a:moveTo>
                <a:lnTo>
                  <a:pt x="7835889" y="0"/>
                </a:lnTo>
                <a:lnTo>
                  <a:pt x="7835889" y="6857994"/>
                </a:lnTo>
                <a:lnTo>
                  <a:pt x="0" y="6857994"/>
                </a:lnTo>
                <a:lnTo>
                  <a:pt x="0" y="6811813"/>
                </a:lnTo>
                <a:close/>
              </a:path>
            </a:pathLst>
          </a:custGeom>
          <a:noFill/>
        </p:spPr>
      </p:pic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CB3826C2-E829-3F53-D612-2466F9819F95}"/>
              </a:ext>
            </a:extLst>
          </p:cNvPr>
          <p:cNvSpPr/>
          <p:nvPr/>
        </p:nvSpPr>
        <p:spPr>
          <a:xfrm rot="870932">
            <a:off x="5182078" y="-558815"/>
            <a:ext cx="3443336" cy="7975630"/>
          </a:xfrm>
          <a:custGeom>
            <a:avLst/>
            <a:gdLst>
              <a:gd fmla="*/ 0 w 3443336" name="connsiteX0"/>
              <a:gd fmla="*/ 891503 h 7975630" name="connsiteY0"/>
              <a:gd fmla="*/ 3443336 w 3443336" name="connsiteX1"/>
              <a:gd fmla="*/ 0 h 7975630" name="connsiteY1"/>
              <a:gd fmla="*/ 3443336 w 3443336" name="connsiteX2"/>
              <a:gd fmla="*/ 7084127 h 7975630" name="connsiteY2"/>
              <a:gd fmla="*/ 0 w 3443336" name="connsiteX3"/>
              <a:gd fmla="*/ 7975630 h 7975630" name="connsiteY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975630" w="3443336">
                <a:moveTo>
                  <a:pt x="0" y="891503"/>
                </a:moveTo>
                <a:lnTo>
                  <a:pt x="3443336" y="0"/>
                </a:lnTo>
                <a:lnTo>
                  <a:pt x="3443336" y="7084127"/>
                </a:lnTo>
                <a:lnTo>
                  <a:pt x="0" y="797563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44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lang="cs-CZ"/>
          </a:p>
        </p:txBody>
      </p:sp>
      <p:pic>
        <p:nvPicPr>
          <p:cNvPr descr="Hrad se souvislou výplní" id="4" name="Grafický objekt 9">
            <a:extLst>
              <a:ext uri="{FF2B5EF4-FFF2-40B4-BE49-F238E27FC236}">
                <a16:creationId xmlns:a16="http://schemas.microsoft.com/office/drawing/2014/main" id="{E83CEED2-9F21-E881-B0DA-D1BCE767E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881945" y="60213"/>
            <a:ext cx="2021801" cy="2021801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BA828533-BDAA-E3C1-A885-62B59856F408}"/>
              </a:ext>
            </a:extLst>
          </p:cNvPr>
          <p:cNvSpPr/>
          <p:nvPr/>
        </p:nvSpPr>
        <p:spPr>
          <a:xfrm flipH="1">
            <a:off x="478971" y="371487"/>
            <a:ext cx="145143" cy="1399256"/>
          </a:xfrm>
          <a:custGeom>
            <a:avLst/>
            <a:gdLst>
              <a:gd fmla="*/ 0 w 145143" name="connsiteX0"/>
              <a:gd fmla="*/ 0 h 1399256" name="connsiteY0"/>
              <a:gd fmla="*/ 145143 w 145143" name="connsiteX1"/>
              <a:gd fmla="*/ 0 h 1399256" name="connsiteY1"/>
              <a:gd fmla="*/ 145143 w 145143" name="connsiteX2"/>
              <a:gd fmla="*/ 480411 h 1399256" name="connsiteY2"/>
              <a:gd fmla="*/ 145143 w 145143" name="connsiteX3"/>
              <a:gd fmla="*/ 918845 h 1399256" name="connsiteY3"/>
              <a:gd fmla="*/ 145143 w 145143" name="connsiteX4"/>
              <a:gd fmla="*/ 1399256 h 1399256" name="connsiteY4"/>
              <a:gd fmla="*/ 0 w 145143" name="connsiteX5"/>
              <a:gd fmla="*/ 1399256 h 1399256" name="connsiteY5"/>
              <a:gd fmla="*/ 0 w 145143" name="connsiteX6"/>
              <a:gd fmla="*/ 974815 h 1399256" name="connsiteY6"/>
              <a:gd fmla="*/ 0 w 145143" name="connsiteX7"/>
              <a:gd fmla="*/ 550374 h 1399256" name="connsiteY7"/>
              <a:gd fmla="*/ 0 w 145143" name="connsiteX8"/>
              <a:gd fmla="*/ 0 h 1399256" name="connsiteY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extrusionOk="0" fill="none" h="1399256" w="145143">
                <a:moveTo>
                  <a:pt x="0" y="0"/>
                </a:moveTo>
                <a:cubicBezTo>
                  <a:pt x="62255" y="-10145"/>
                  <a:pt x="76915" y="447"/>
                  <a:pt x="145143" y="0"/>
                </a:cubicBezTo>
                <a:cubicBezTo>
                  <a:pt x="177725" y="117902"/>
                  <a:pt x="142766" y="305783"/>
                  <a:pt x="145143" y="480411"/>
                </a:cubicBezTo>
                <a:cubicBezTo>
                  <a:pt x="147520" y="655039"/>
                  <a:pt x="126771" y="734362"/>
                  <a:pt x="145143" y="918845"/>
                </a:cubicBezTo>
                <a:cubicBezTo>
                  <a:pt x="163515" y="1103328"/>
                  <a:pt x="136983" y="1294712"/>
                  <a:pt x="145143" y="1399256"/>
                </a:cubicBezTo>
                <a:cubicBezTo>
                  <a:pt x="90707" y="1403112"/>
                  <a:pt x="37621" y="1391813"/>
                  <a:pt x="0" y="1399256"/>
                </a:cubicBezTo>
                <a:cubicBezTo>
                  <a:pt x="-7351" y="1245492"/>
                  <a:pt x="23768" y="1178170"/>
                  <a:pt x="0" y="974815"/>
                </a:cubicBezTo>
                <a:cubicBezTo>
                  <a:pt x="-23768" y="771460"/>
                  <a:pt x="34124" y="742388"/>
                  <a:pt x="0" y="550374"/>
                </a:cubicBezTo>
                <a:cubicBezTo>
                  <a:pt x="-34124" y="358360"/>
                  <a:pt x="6782" y="215329"/>
                  <a:pt x="0" y="0"/>
                </a:cubicBezTo>
                <a:close/>
              </a:path>
              <a:path extrusionOk="0" h="1399256" stroke="0" w="145143">
                <a:moveTo>
                  <a:pt x="0" y="0"/>
                </a:moveTo>
                <a:cubicBezTo>
                  <a:pt x="41313" y="-12624"/>
                  <a:pt x="107617" y="4129"/>
                  <a:pt x="145143" y="0"/>
                </a:cubicBezTo>
                <a:cubicBezTo>
                  <a:pt x="145809" y="122648"/>
                  <a:pt x="98634" y="338970"/>
                  <a:pt x="145143" y="494404"/>
                </a:cubicBezTo>
                <a:cubicBezTo>
                  <a:pt x="191652" y="649838"/>
                  <a:pt x="116311" y="762085"/>
                  <a:pt x="145143" y="918845"/>
                </a:cubicBezTo>
                <a:cubicBezTo>
                  <a:pt x="173975" y="1075605"/>
                  <a:pt x="101366" y="1250777"/>
                  <a:pt x="145143" y="1399256"/>
                </a:cubicBezTo>
                <a:cubicBezTo>
                  <a:pt x="82645" y="1411312"/>
                  <a:pt x="31898" y="1384985"/>
                  <a:pt x="0" y="1399256"/>
                </a:cubicBezTo>
                <a:cubicBezTo>
                  <a:pt x="-50301" y="1265364"/>
                  <a:pt x="44608" y="1025774"/>
                  <a:pt x="0" y="904852"/>
                </a:cubicBezTo>
                <a:cubicBezTo>
                  <a:pt x="-44608" y="783930"/>
                  <a:pt x="9462" y="662535"/>
                  <a:pt x="0" y="452426"/>
                </a:cubicBezTo>
                <a:cubicBezTo>
                  <a:pt x="-9462" y="242317"/>
                  <a:pt x="51561" y="202613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48171178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0F4C20-0F08-5A72-44B0-124CFDB4515E}"/>
              </a:ext>
            </a:extLst>
          </p:cNvPr>
          <p:cNvSpPr txBox="1"/>
          <p:nvPr/>
        </p:nvSpPr>
        <p:spPr>
          <a:xfrm>
            <a:off x="1045028" y="655616"/>
            <a:ext cx="4107543" cy="8309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cs-CZ" sz="4800">
                <a:latin charset="0" panose="02050806060905020404" pitchFamily="18" typeface="Bernard MT Condensed"/>
              </a:rPr>
              <a:t>Památky</a:t>
            </a:r>
          </a:p>
        </p:txBody>
      </p:sp>
    </p:spTree>
    <p:extLst>
      <p:ext uri="{BB962C8B-B14F-4D97-AF65-F5344CB8AC3E}">
        <p14:creationId xmlns:p14="http://schemas.microsoft.com/office/powerpoint/2010/main" val="2080453000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voda, obloha, exteriér, město&#10;&#10;Popis byl vytvořen automaticky" id="15" name="Obrázek 14">
            <a:extLst>
              <a:ext uri="{FF2B5EF4-FFF2-40B4-BE49-F238E27FC236}">
                <a16:creationId xmlns:a16="http://schemas.microsoft.com/office/drawing/2014/main" id="{4ADB083A-4CA0-A683-F063-801472DC41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" l="81" t="79"/>
          <a:stretch/>
        </p:blipFill>
        <p:spPr>
          <a:xfrm>
            <a:off x="4356100" y="3"/>
            <a:ext cx="7835889" cy="6857994"/>
          </a:xfrm>
          <a:custGeom>
            <a:avLst/>
            <a:gdLst>
              <a:gd fmla="*/ 1774326 w 7835889" name="connsiteX0"/>
              <a:gd fmla="*/ 0 h 6857994" name="connsiteY0"/>
              <a:gd fmla="*/ 7835889 w 7835889" name="connsiteX1"/>
              <a:gd fmla="*/ 0 h 6857994" name="connsiteY1"/>
              <a:gd fmla="*/ 7835889 w 7835889" name="connsiteX2"/>
              <a:gd fmla="*/ 6857994 h 6857994" name="connsiteY2"/>
              <a:gd fmla="*/ 0 w 7835889" name="connsiteX3"/>
              <a:gd fmla="*/ 6857994 h 6857994" name="connsiteY3"/>
              <a:gd fmla="*/ 0 w 7835889" name="connsiteX4"/>
              <a:gd fmla="*/ 6811813 h 6857994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57994" w="7835889">
                <a:moveTo>
                  <a:pt x="1774326" y="0"/>
                </a:moveTo>
                <a:lnTo>
                  <a:pt x="7835889" y="0"/>
                </a:lnTo>
                <a:lnTo>
                  <a:pt x="7835889" y="6857994"/>
                </a:lnTo>
                <a:lnTo>
                  <a:pt x="0" y="6857994"/>
                </a:lnTo>
                <a:lnTo>
                  <a:pt x="0" y="6811813"/>
                </a:lnTo>
                <a:close/>
              </a:path>
            </a:pathLst>
          </a:custGeom>
          <a:noFill/>
        </p:spPr>
      </p:pic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CB3826C2-E829-3F53-D612-2466F9819F95}"/>
              </a:ext>
            </a:extLst>
          </p:cNvPr>
          <p:cNvSpPr/>
          <p:nvPr/>
        </p:nvSpPr>
        <p:spPr>
          <a:xfrm rot="870932">
            <a:off x="5182078" y="-558815"/>
            <a:ext cx="3443336" cy="7975630"/>
          </a:xfrm>
          <a:custGeom>
            <a:avLst/>
            <a:gdLst>
              <a:gd fmla="*/ 0 w 3443336" name="connsiteX0"/>
              <a:gd fmla="*/ 891503 h 7975630" name="connsiteY0"/>
              <a:gd fmla="*/ 3443336 w 3443336" name="connsiteX1"/>
              <a:gd fmla="*/ 0 h 7975630" name="connsiteY1"/>
              <a:gd fmla="*/ 3443336 w 3443336" name="connsiteX2"/>
              <a:gd fmla="*/ 7084127 h 7975630" name="connsiteY2"/>
              <a:gd fmla="*/ 0 w 3443336" name="connsiteX3"/>
              <a:gd fmla="*/ 7975630 h 7975630" name="connsiteY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975630" w="3443336">
                <a:moveTo>
                  <a:pt x="0" y="891503"/>
                </a:moveTo>
                <a:lnTo>
                  <a:pt x="3443336" y="0"/>
                </a:lnTo>
                <a:lnTo>
                  <a:pt x="3443336" y="7084127"/>
                </a:lnTo>
                <a:lnTo>
                  <a:pt x="0" y="797563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44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lang="cs-CZ"/>
          </a:p>
        </p:txBody>
      </p:sp>
      <p:pic>
        <p:nvPicPr>
          <p:cNvPr descr="Mapa s označeným bodem se souvislou výplní" id="4" name="Grafický objekt 9">
            <a:extLst>
              <a:ext uri="{FF2B5EF4-FFF2-40B4-BE49-F238E27FC236}">
                <a16:creationId xmlns:a16="http://schemas.microsoft.com/office/drawing/2014/main" id="{E83CEED2-9F21-E881-B0DA-D1BCE767E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76030" y="7256"/>
            <a:ext cx="2127716" cy="212771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BA828533-BDAA-E3C1-A885-62B59856F408}"/>
              </a:ext>
            </a:extLst>
          </p:cNvPr>
          <p:cNvSpPr/>
          <p:nvPr/>
        </p:nvSpPr>
        <p:spPr>
          <a:xfrm flipH="1">
            <a:off x="478971" y="371487"/>
            <a:ext cx="145143" cy="1399256"/>
          </a:xfrm>
          <a:custGeom>
            <a:avLst/>
            <a:gdLst>
              <a:gd fmla="*/ 0 w 145143" name="connsiteX0"/>
              <a:gd fmla="*/ 0 h 1399256" name="connsiteY0"/>
              <a:gd fmla="*/ 145143 w 145143" name="connsiteX1"/>
              <a:gd fmla="*/ 0 h 1399256" name="connsiteY1"/>
              <a:gd fmla="*/ 145143 w 145143" name="connsiteX2"/>
              <a:gd fmla="*/ 480411 h 1399256" name="connsiteY2"/>
              <a:gd fmla="*/ 145143 w 145143" name="connsiteX3"/>
              <a:gd fmla="*/ 918845 h 1399256" name="connsiteY3"/>
              <a:gd fmla="*/ 145143 w 145143" name="connsiteX4"/>
              <a:gd fmla="*/ 1399256 h 1399256" name="connsiteY4"/>
              <a:gd fmla="*/ 0 w 145143" name="connsiteX5"/>
              <a:gd fmla="*/ 1399256 h 1399256" name="connsiteY5"/>
              <a:gd fmla="*/ 0 w 145143" name="connsiteX6"/>
              <a:gd fmla="*/ 974815 h 1399256" name="connsiteY6"/>
              <a:gd fmla="*/ 0 w 145143" name="connsiteX7"/>
              <a:gd fmla="*/ 550374 h 1399256" name="connsiteY7"/>
              <a:gd fmla="*/ 0 w 145143" name="connsiteX8"/>
              <a:gd fmla="*/ 0 h 1399256" name="connsiteY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extrusionOk="0" fill="none" h="1399256" w="145143">
                <a:moveTo>
                  <a:pt x="0" y="0"/>
                </a:moveTo>
                <a:cubicBezTo>
                  <a:pt x="62255" y="-10145"/>
                  <a:pt x="76915" y="447"/>
                  <a:pt x="145143" y="0"/>
                </a:cubicBezTo>
                <a:cubicBezTo>
                  <a:pt x="177725" y="117902"/>
                  <a:pt x="142766" y="305783"/>
                  <a:pt x="145143" y="480411"/>
                </a:cubicBezTo>
                <a:cubicBezTo>
                  <a:pt x="147520" y="655039"/>
                  <a:pt x="126771" y="734362"/>
                  <a:pt x="145143" y="918845"/>
                </a:cubicBezTo>
                <a:cubicBezTo>
                  <a:pt x="163515" y="1103328"/>
                  <a:pt x="136983" y="1294712"/>
                  <a:pt x="145143" y="1399256"/>
                </a:cubicBezTo>
                <a:cubicBezTo>
                  <a:pt x="90707" y="1403112"/>
                  <a:pt x="37621" y="1391813"/>
                  <a:pt x="0" y="1399256"/>
                </a:cubicBezTo>
                <a:cubicBezTo>
                  <a:pt x="-7351" y="1245492"/>
                  <a:pt x="23768" y="1178170"/>
                  <a:pt x="0" y="974815"/>
                </a:cubicBezTo>
                <a:cubicBezTo>
                  <a:pt x="-23768" y="771460"/>
                  <a:pt x="34124" y="742388"/>
                  <a:pt x="0" y="550374"/>
                </a:cubicBezTo>
                <a:cubicBezTo>
                  <a:pt x="-34124" y="358360"/>
                  <a:pt x="6782" y="215329"/>
                  <a:pt x="0" y="0"/>
                </a:cubicBezTo>
                <a:close/>
              </a:path>
              <a:path extrusionOk="0" h="1399256" stroke="0" w="145143">
                <a:moveTo>
                  <a:pt x="0" y="0"/>
                </a:moveTo>
                <a:cubicBezTo>
                  <a:pt x="41313" y="-12624"/>
                  <a:pt x="107617" y="4129"/>
                  <a:pt x="145143" y="0"/>
                </a:cubicBezTo>
                <a:cubicBezTo>
                  <a:pt x="145809" y="122648"/>
                  <a:pt x="98634" y="338970"/>
                  <a:pt x="145143" y="494404"/>
                </a:cubicBezTo>
                <a:cubicBezTo>
                  <a:pt x="191652" y="649838"/>
                  <a:pt x="116311" y="762085"/>
                  <a:pt x="145143" y="918845"/>
                </a:cubicBezTo>
                <a:cubicBezTo>
                  <a:pt x="173975" y="1075605"/>
                  <a:pt x="101366" y="1250777"/>
                  <a:pt x="145143" y="1399256"/>
                </a:cubicBezTo>
                <a:cubicBezTo>
                  <a:pt x="82645" y="1411312"/>
                  <a:pt x="31898" y="1384985"/>
                  <a:pt x="0" y="1399256"/>
                </a:cubicBezTo>
                <a:cubicBezTo>
                  <a:pt x="-50301" y="1265364"/>
                  <a:pt x="44608" y="1025774"/>
                  <a:pt x="0" y="904852"/>
                </a:cubicBezTo>
                <a:cubicBezTo>
                  <a:pt x="-44608" y="783930"/>
                  <a:pt x="9462" y="662535"/>
                  <a:pt x="0" y="452426"/>
                </a:cubicBezTo>
                <a:cubicBezTo>
                  <a:pt x="-9462" y="242317"/>
                  <a:pt x="51561" y="202613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48171178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0F4C20-0F08-5A72-44B0-124CFDB4515E}"/>
              </a:ext>
            </a:extLst>
          </p:cNvPr>
          <p:cNvSpPr txBox="1"/>
          <p:nvPr/>
        </p:nvSpPr>
        <p:spPr>
          <a:xfrm>
            <a:off x="1045028" y="655616"/>
            <a:ext cx="4107543" cy="8309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cs-CZ" sz="4800">
                <a:latin charset="0" panose="02050806060905020404" pitchFamily="18" typeface="Bernard MT Condensed"/>
              </a:rPr>
              <a:t>Zajímavá místa</a:t>
            </a:r>
          </a:p>
        </p:txBody>
      </p:sp>
    </p:spTree>
    <p:extLst>
      <p:ext uri="{BB962C8B-B14F-4D97-AF65-F5344CB8AC3E}">
        <p14:creationId xmlns:p14="http://schemas.microsoft.com/office/powerpoint/2010/main" val="4153365195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>
            <a:extLst>
              <a:ext uri="{FF2B5EF4-FFF2-40B4-BE49-F238E27FC236}">
                <a16:creationId xmlns:a16="http://schemas.microsoft.com/office/drawing/2014/main" id="{4ADB083A-4CA0-A683-F063-801472DC4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" r="31"/>
          <a:stretch/>
        </p:blipFill>
        <p:spPr>
          <a:xfrm>
            <a:off x="4356100" y="3"/>
            <a:ext cx="7835889" cy="6857994"/>
          </a:xfrm>
          <a:custGeom>
            <a:avLst/>
            <a:gdLst>
              <a:gd fmla="*/ 1774326 w 7835889" name="connsiteX0"/>
              <a:gd fmla="*/ 0 h 6857994" name="connsiteY0"/>
              <a:gd fmla="*/ 7835889 w 7835889" name="connsiteX1"/>
              <a:gd fmla="*/ 0 h 6857994" name="connsiteY1"/>
              <a:gd fmla="*/ 7835889 w 7835889" name="connsiteX2"/>
              <a:gd fmla="*/ 6857994 h 6857994" name="connsiteY2"/>
              <a:gd fmla="*/ 0 w 7835889" name="connsiteX3"/>
              <a:gd fmla="*/ 6857994 h 6857994" name="connsiteY3"/>
              <a:gd fmla="*/ 0 w 7835889" name="connsiteX4"/>
              <a:gd fmla="*/ 6811813 h 6857994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57994" w="7835889">
                <a:moveTo>
                  <a:pt x="1774326" y="0"/>
                </a:moveTo>
                <a:lnTo>
                  <a:pt x="7835889" y="0"/>
                </a:lnTo>
                <a:lnTo>
                  <a:pt x="7835889" y="6857994"/>
                </a:lnTo>
                <a:lnTo>
                  <a:pt x="0" y="6857994"/>
                </a:lnTo>
                <a:lnTo>
                  <a:pt x="0" y="6811813"/>
                </a:lnTo>
                <a:close/>
              </a:path>
            </a:pathLst>
          </a:custGeom>
          <a:noFill/>
        </p:spPr>
      </p:pic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CB3826C2-E829-3F53-D612-2466F9819F95}"/>
              </a:ext>
            </a:extLst>
          </p:cNvPr>
          <p:cNvSpPr/>
          <p:nvPr/>
        </p:nvSpPr>
        <p:spPr>
          <a:xfrm rot="870932">
            <a:off x="5182078" y="-558815"/>
            <a:ext cx="3443336" cy="7975630"/>
          </a:xfrm>
          <a:custGeom>
            <a:avLst/>
            <a:gdLst>
              <a:gd fmla="*/ 0 w 3443336" name="connsiteX0"/>
              <a:gd fmla="*/ 891503 h 7975630" name="connsiteY0"/>
              <a:gd fmla="*/ 3443336 w 3443336" name="connsiteX1"/>
              <a:gd fmla="*/ 0 h 7975630" name="connsiteY1"/>
              <a:gd fmla="*/ 3443336 w 3443336" name="connsiteX2"/>
              <a:gd fmla="*/ 7084127 h 7975630" name="connsiteY2"/>
              <a:gd fmla="*/ 0 w 3443336" name="connsiteX3"/>
              <a:gd fmla="*/ 7975630 h 7975630" name="connsiteY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975630" w="3443336">
                <a:moveTo>
                  <a:pt x="0" y="891503"/>
                </a:moveTo>
                <a:lnTo>
                  <a:pt x="3443336" y="0"/>
                </a:lnTo>
                <a:lnTo>
                  <a:pt x="3443336" y="7084127"/>
                </a:lnTo>
                <a:lnTo>
                  <a:pt x="0" y="797563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44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lang="cs-CZ"/>
          </a:p>
        </p:txBody>
      </p:sp>
      <p:pic>
        <p:nvPicPr>
          <p:cNvPr id="4" name="Grafický objekt 9">
            <a:extLst>
              <a:ext uri="{FF2B5EF4-FFF2-40B4-BE49-F238E27FC236}">
                <a16:creationId xmlns:a16="http://schemas.microsoft.com/office/drawing/2014/main" id="{E83CEED2-9F21-E881-B0DA-D1BCE767E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776030" y="7256"/>
            <a:ext cx="2127716" cy="212771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BA828533-BDAA-E3C1-A885-62B59856F408}"/>
              </a:ext>
            </a:extLst>
          </p:cNvPr>
          <p:cNvSpPr/>
          <p:nvPr/>
        </p:nvSpPr>
        <p:spPr>
          <a:xfrm flipH="1">
            <a:off x="478971" y="371487"/>
            <a:ext cx="145143" cy="1399256"/>
          </a:xfrm>
          <a:custGeom>
            <a:avLst/>
            <a:gdLst>
              <a:gd fmla="*/ 0 w 145143" name="connsiteX0"/>
              <a:gd fmla="*/ 0 h 1399256" name="connsiteY0"/>
              <a:gd fmla="*/ 145143 w 145143" name="connsiteX1"/>
              <a:gd fmla="*/ 0 h 1399256" name="connsiteY1"/>
              <a:gd fmla="*/ 145143 w 145143" name="connsiteX2"/>
              <a:gd fmla="*/ 480411 h 1399256" name="connsiteY2"/>
              <a:gd fmla="*/ 145143 w 145143" name="connsiteX3"/>
              <a:gd fmla="*/ 918845 h 1399256" name="connsiteY3"/>
              <a:gd fmla="*/ 145143 w 145143" name="connsiteX4"/>
              <a:gd fmla="*/ 1399256 h 1399256" name="connsiteY4"/>
              <a:gd fmla="*/ 0 w 145143" name="connsiteX5"/>
              <a:gd fmla="*/ 1399256 h 1399256" name="connsiteY5"/>
              <a:gd fmla="*/ 0 w 145143" name="connsiteX6"/>
              <a:gd fmla="*/ 974815 h 1399256" name="connsiteY6"/>
              <a:gd fmla="*/ 0 w 145143" name="connsiteX7"/>
              <a:gd fmla="*/ 550374 h 1399256" name="connsiteY7"/>
              <a:gd fmla="*/ 0 w 145143" name="connsiteX8"/>
              <a:gd fmla="*/ 0 h 1399256" name="connsiteY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extrusionOk="0" fill="none" h="1399256" w="145143">
                <a:moveTo>
                  <a:pt x="0" y="0"/>
                </a:moveTo>
                <a:cubicBezTo>
                  <a:pt x="62255" y="-10145"/>
                  <a:pt x="76915" y="447"/>
                  <a:pt x="145143" y="0"/>
                </a:cubicBezTo>
                <a:cubicBezTo>
                  <a:pt x="177725" y="117902"/>
                  <a:pt x="142766" y="305783"/>
                  <a:pt x="145143" y="480411"/>
                </a:cubicBezTo>
                <a:cubicBezTo>
                  <a:pt x="147520" y="655039"/>
                  <a:pt x="126771" y="734362"/>
                  <a:pt x="145143" y="918845"/>
                </a:cubicBezTo>
                <a:cubicBezTo>
                  <a:pt x="163515" y="1103328"/>
                  <a:pt x="136983" y="1294712"/>
                  <a:pt x="145143" y="1399256"/>
                </a:cubicBezTo>
                <a:cubicBezTo>
                  <a:pt x="90707" y="1403112"/>
                  <a:pt x="37621" y="1391813"/>
                  <a:pt x="0" y="1399256"/>
                </a:cubicBezTo>
                <a:cubicBezTo>
                  <a:pt x="-7351" y="1245492"/>
                  <a:pt x="23768" y="1178170"/>
                  <a:pt x="0" y="974815"/>
                </a:cubicBezTo>
                <a:cubicBezTo>
                  <a:pt x="-23768" y="771460"/>
                  <a:pt x="34124" y="742388"/>
                  <a:pt x="0" y="550374"/>
                </a:cubicBezTo>
                <a:cubicBezTo>
                  <a:pt x="-34124" y="358360"/>
                  <a:pt x="6782" y="215329"/>
                  <a:pt x="0" y="0"/>
                </a:cubicBezTo>
                <a:close/>
              </a:path>
              <a:path extrusionOk="0" h="1399256" stroke="0" w="145143">
                <a:moveTo>
                  <a:pt x="0" y="0"/>
                </a:moveTo>
                <a:cubicBezTo>
                  <a:pt x="41313" y="-12624"/>
                  <a:pt x="107617" y="4129"/>
                  <a:pt x="145143" y="0"/>
                </a:cubicBezTo>
                <a:cubicBezTo>
                  <a:pt x="145809" y="122648"/>
                  <a:pt x="98634" y="338970"/>
                  <a:pt x="145143" y="494404"/>
                </a:cubicBezTo>
                <a:cubicBezTo>
                  <a:pt x="191652" y="649838"/>
                  <a:pt x="116311" y="762085"/>
                  <a:pt x="145143" y="918845"/>
                </a:cubicBezTo>
                <a:cubicBezTo>
                  <a:pt x="173975" y="1075605"/>
                  <a:pt x="101366" y="1250777"/>
                  <a:pt x="145143" y="1399256"/>
                </a:cubicBezTo>
                <a:cubicBezTo>
                  <a:pt x="82645" y="1411312"/>
                  <a:pt x="31898" y="1384985"/>
                  <a:pt x="0" y="1399256"/>
                </a:cubicBezTo>
                <a:cubicBezTo>
                  <a:pt x="-50301" y="1265364"/>
                  <a:pt x="44608" y="1025774"/>
                  <a:pt x="0" y="904852"/>
                </a:cubicBezTo>
                <a:cubicBezTo>
                  <a:pt x="-44608" y="783930"/>
                  <a:pt x="9462" y="662535"/>
                  <a:pt x="0" y="452426"/>
                </a:cubicBezTo>
                <a:cubicBezTo>
                  <a:pt x="-9462" y="242317"/>
                  <a:pt x="51561" y="202613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48171178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0F4C20-0F08-5A72-44B0-124CFDB4515E}"/>
              </a:ext>
            </a:extLst>
          </p:cNvPr>
          <p:cNvSpPr txBox="1"/>
          <p:nvPr/>
        </p:nvSpPr>
        <p:spPr>
          <a:xfrm>
            <a:off x="1045028" y="655616"/>
            <a:ext cx="4107543" cy="8309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cs-CZ" sz="4800">
                <a:latin charset="0" panose="02050806060905020404" pitchFamily="18" typeface="Bernard MT Condensed"/>
              </a:rPr>
              <a:t>Doprava</a:t>
            </a:r>
          </a:p>
        </p:txBody>
      </p:sp>
    </p:spTree>
    <p:extLst>
      <p:ext uri="{BB962C8B-B14F-4D97-AF65-F5344CB8AC3E}">
        <p14:creationId xmlns:p14="http://schemas.microsoft.com/office/powerpoint/2010/main" val="37864011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E6B7765797C24FBD1B9D6197C9E49C" ma:contentTypeVersion="9" ma:contentTypeDescription="Create a new document." ma:contentTypeScope="" ma:versionID="c735c57875d9596f98004a0ea0990b48">
  <xsd:schema xmlns:xsd="http://www.w3.org/2001/XMLSchema" xmlns:xs="http://www.w3.org/2001/XMLSchema" xmlns:p="http://schemas.microsoft.com/office/2006/metadata/properties" xmlns:ns3="83546442-e6f7-4695-ba21-95b69c82ab8e" xmlns:ns4="09c1160a-3109-4e5a-83de-521f43b44192" targetNamespace="http://schemas.microsoft.com/office/2006/metadata/properties" ma:root="true" ma:fieldsID="2920b82803934772c51420c11de856d8" ns3:_="" ns4:_="">
    <xsd:import namespace="83546442-e6f7-4695-ba21-95b69c82ab8e"/>
    <xsd:import namespace="09c1160a-3109-4e5a-83de-521f43b441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46442-e6f7-4695-ba21-95b69c82a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1160a-3109-4e5a-83de-521f43b44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F3976F-37DB-477A-AEA2-2C2F7924F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546442-e6f7-4695-ba21-95b69c82ab8e"/>
    <ds:schemaRef ds:uri="09c1160a-3109-4e5a-83de-521f43b44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B138F7-990D-49EA-A36C-2A8E30E256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7827C8-FBCA-4E47-8AE9-CDDDADEEF2E3}">
  <ds:schemaRefs>
    <ds:schemaRef ds:uri="http://schemas.microsoft.com/office/infopath/2007/PartnerControls"/>
    <ds:schemaRef ds:uri="09c1160a-3109-4e5a-83de-521f43b44192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83546442-e6f7-4695-ba21-95b69c82ab8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</Words>
  <Application>Microsoft Office PowerPoint</Application>
  <PresentationFormat>Širokoúhlá obrazovka</PresentationFormat>
  <Paragraphs>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Bernard MT Condensed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Čmiel Damián</dc:creator>
  <cp:lastModifiedBy>Čmiel Damián</cp:lastModifiedBy>
  <cp:revision>2</cp:revision>
  <dcterms:created xsi:type="dcterms:W3CDTF">2022-11-16T20:59:07Z</dcterms:created>
  <dcterms:modified xsi:type="dcterms:W3CDTF">2022-11-18T18:12:08Z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0x010100E7E6B7765797C24FBD1B9D6197C9E49C</vt:lpwstr>
  </property>
  <property fmtid="{D5CDD505-2E9C-101B-9397-08002B2CF9AE}" name="NXPowerLiteLastOptimized" pid="3">
    <vt:lpwstr>454540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S9.2.0</vt:lpwstr>
  </property>
</Properties>
</file>