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6" r:id="rId2"/>
    <p:sldId id="264" r:id="rId3"/>
    <p:sldId id="265" r:id="rId4"/>
    <p:sldId id="260" r:id="rId5"/>
    <p:sldId id="261" r:id="rId6"/>
    <p:sldId id="262" r:id="rId7"/>
    <p:sldId id="263" r:id="rId8"/>
    <p:sldId id="267" r:id="rId9"/>
    <p:sldId id="258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A53B7E-577A-4AB3-AAEB-5B460DE53DB9}" v="33" dt="2022-12-10T20:18:00.228"/>
    <p1510:client id="{1D28774F-A8EE-B10B-B013-F121265219E0}" v="88" dt="2022-12-10T13:52:28.479"/>
    <p1510:client id="{544D6DBD-FD09-5FF5-F685-FC8D1E1DD0B1}" v="64" dt="2022-12-10T14:13:52.838"/>
    <p1510:client id="{B120DC25-8872-4ACA-9315-ADF2C71B5373}" v="536" dt="2022-12-10T10:51:54.892"/>
    <p1510:client id="{BC4986B2-EFB7-AC04-909F-F0C4CB918A0B}" v="276" dt="2022-12-10T14:51:37.153"/>
    <p1510:client id="{E1225AAB-2F16-9756-D2FD-E2E6E369FB7B}" v="1" dt="2022-12-10T20:02:08.115"/>
    <p1510:client id="{F89F0193-CBE9-189C-DD1D-70136C3E3397}" v="6" dt="2022-12-10T20:04:30.5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84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02125591257372"/>
          <c:y val="5.0154570858535674E-3"/>
          <c:w val="0.37957488174852561"/>
          <c:h val="0.85412345606854512"/>
        </c:manualLayout>
      </c:layout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Příčiny odlesňování v Amazonii </c:v>
                </c:pt>
              </c:strCache>
            </c:strRef>
          </c:tx>
          <c:dPt>
            <c:idx val="0"/>
            <c:bubble3D val="0"/>
            <c:spPr>
              <a:solidFill>
                <a:schemeClr val="accent2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E65-43D6-B7F6-CA9B2A958332}"/>
              </c:ext>
            </c:extLst>
          </c:dPt>
          <c:dPt>
            <c:idx val="1"/>
            <c:bubble3D val="0"/>
            <c:spPr>
              <a:solidFill>
                <a:schemeClr val="accent2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E65-43D6-B7F6-CA9B2A958332}"/>
              </c:ext>
            </c:extLst>
          </c:dPt>
          <c:dPt>
            <c:idx val="2"/>
            <c:bubble3D val="0"/>
            <c:spPr>
              <a:solidFill>
                <a:schemeClr val="accent2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E65-43D6-B7F6-CA9B2A958332}"/>
              </c:ext>
            </c:extLst>
          </c:dPt>
          <c:dPt>
            <c:idx val="3"/>
            <c:bubble3D val="0"/>
            <c:spPr>
              <a:solidFill>
                <a:schemeClr val="accent2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E65-43D6-B7F6-CA9B2A95833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List1!$A$2:$A$5</c:f>
              <c:strCache>
                <c:ptCount val="4"/>
                <c:pt idx="0">
                  <c:v>Zemědělství</c:v>
                </c:pt>
                <c:pt idx="1">
                  <c:v>Pastva</c:v>
                </c:pt>
                <c:pt idx="2">
                  <c:v>Dřevo na palivo</c:v>
                </c:pt>
                <c:pt idx="3">
                  <c:v>Vzácné dřevo a těžba nerostů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49</c:v>
                </c:pt>
                <c:pt idx="1">
                  <c:v>11</c:v>
                </c:pt>
                <c:pt idx="2">
                  <c:v>14</c:v>
                </c:pt>
                <c:pt idx="3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1F-48C8-A204-A136B7B1591B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354777677224525"/>
          <c:y val="0.89173938421244692"/>
          <c:w val="0.8107355130700753"/>
          <c:h val="7.566014472950494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4" Type="http://schemas.openxmlformats.org/officeDocument/2006/relationships/image" Target="../media/image10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4" Type="http://schemas.openxmlformats.org/officeDocument/2006/relationships/image" Target="../media/image14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4" Type="http://schemas.openxmlformats.org/officeDocument/2006/relationships/image" Target="../media/image10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4" Type="http://schemas.openxmlformats.org/officeDocument/2006/relationships/image" Target="../media/image1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07DB22-DF62-4FB5-939D-B3E9D593C6D9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B2991DFF-0E50-4116-908A-1D0B1BCC4E8C}">
      <dgm:prSet/>
      <dgm:spPr/>
      <dgm:t>
        <a:bodyPr/>
        <a:lstStyle/>
        <a:p>
          <a:r>
            <a:rPr lang="cs-CZ"/>
            <a:t>vývoz do celého světa</a:t>
          </a:r>
          <a:endParaRPr lang="en-US"/>
        </a:p>
      </dgm:t>
    </dgm:pt>
    <dgm:pt modelId="{F3A3190E-FD89-41D2-8B6A-2665F9EB0DCD}" type="parTrans" cxnId="{56180D8D-F99F-4A0F-83F7-21D90095C0E1}">
      <dgm:prSet/>
      <dgm:spPr/>
      <dgm:t>
        <a:bodyPr/>
        <a:lstStyle/>
        <a:p>
          <a:endParaRPr lang="en-US"/>
        </a:p>
      </dgm:t>
    </dgm:pt>
    <dgm:pt modelId="{3025760A-71BC-44AD-98FE-758DF326E9D6}" type="sibTrans" cxnId="{56180D8D-F99F-4A0F-83F7-21D90095C0E1}">
      <dgm:prSet/>
      <dgm:spPr/>
      <dgm:t>
        <a:bodyPr/>
        <a:lstStyle/>
        <a:p>
          <a:endParaRPr lang="en-US"/>
        </a:p>
      </dgm:t>
    </dgm:pt>
    <dgm:pt modelId="{0B88F888-5814-42E0-A83A-56D2E9A6550B}">
      <dgm:prSet/>
      <dgm:spPr/>
      <dgm:t>
        <a:bodyPr/>
        <a:lstStyle/>
        <a:p>
          <a:r>
            <a:rPr lang="cs-CZ"/>
            <a:t>výroba nábytku, překližek, řeziva, podlah atd.</a:t>
          </a:r>
          <a:endParaRPr lang="en-US"/>
        </a:p>
      </dgm:t>
    </dgm:pt>
    <dgm:pt modelId="{50704D55-FE14-4C58-A632-A59DF53E7C10}" type="parTrans" cxnId="{22F0271B-D6C7-433E-B3BF-A9470BD7E0D9}">
      <dgm:prSet/>
      <dgm:spPr/>
      <dgm:t>
        <a:bodyPr/>
        <a:lstStyle/>
        <a:p>
          <a:endParaRPr lang="en-US"/>
        </a:p>
      </dgm:t>
    </dgm:pt>
    <dgm:pt modelId="{2BF274F3-D17D-411B-BCD9-D854C27058FC}" type="sibTrans" cxnId="{22F0271B-D6C7-433E-B3BF-A9470BD7E0D9}">
      <dgm:prSet/>
      <dgm:spPr/>
      <dgm:t>
        <a:bodyPr/>
        <a:lstStyle/>
        <a:p>
          <a:endParaRPr lang="en-US"/>
        </a:p>
      </dgm:t>
    </dgm:pt>
    <dgm:pt modelId="{81DD6F17-0C21-430C-AE32-56BB1AA0F1DB}">
      <dgm:prSet/>
      <dgm:spPr/>
      <dgm:t>
        <a:bodyPr/>
        <a:lstStyle/>
        <a:p>
          <a:r>
            <a:rPr lang="cs-CZ"/>
            <a:t>zásoba dřeva</a:t>
          </a:r>
          <a:endParaRPr lang="en-US"/>
        </a:p>
      </dgm:t>
    </dgm:pt>
    <dgm:pt modelId="{2DCAC0D2-9C7E-46C8-A349-77E3EB2FAD9E}" type="parTrans" cxnId="{F718DEFF-9A3A-4D2F-9B9A-3AD5429F316E}">
      <dgm:prSet/>
      <dgm:spPr/>
      <dgm:t>
        <a:bodyPr/>
        <a:lstStyle/>
        <a:p>
          <a:endParaRPr lang="en-US"/>
        </a:p>
      </dgm:t>
    </dgm:pt>
    <dgm:pt modelId="{5DD7E517-0FAB-4A13-89DB-476A90225F5D}" type="sibTrans" cxnId="{F718DEFF-9A3A-4D2F-9B9A-3AD5429F316E}">
      <dgm:prSet/>
      <dgm:spPr/>
      <dgm:t>
        <a:bodyPr/>
        <a:lstStyle/>
        <a:p>
          <a:endParaRPr lang="en-US"/>
        </a:p>
      </dgm:t>
    </dgm:pt>
    <dgm:pt modelId="{EE71CF6C-C994-4934-81B8-9CD71B98109A}" type="pres">
      <dgm:prSet presAssocID="{7507DB22-DF62-4FB5-939D-B3E9D593C6D9}" presName="root" presStyleCnt="0">
        <dgm:presLayoutVars>
          <dgm:dir/>
          <dgm:resizeHandles val="exact"/>
        </dgm:presLayoutVars>
      </dgm:prSet>
      <dgm:spPr/>
    </dgm:pt>
    <dgm:pt modelId="{5BFB2249-E62D-4C68-AAFA-EA5588CFF403}" type="pres">
      <dgm:prSet presAssocID="{B2991DFF-0E50-4116-908A-1D0B1BCC4E8C}" presName="compNode" presStyleCnt="0"/>
      <dgm:spPr/>
    </dgm:pt>
    <dgm:pt modelId="{0088E464-CC29-438D-8079-E4A6F744AA49}" type="pres">
      <dgm:prSet presAssocID="{B2991DFF-0E50-4116-908A-1D0B1BCC4E8C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Nákladní vůz se souvislou výplní"/>
        </a:ext>
      </dgm:extLst>
    </dgm:pt>
    <dgm:pt modelId="{166EBDF4-24EF-4555-A0BC-85C5D17A3219}" type="pres">
      <dgm:prSet presAssocID="{B2991DFF-0E50-4116-908A-1D0B1BCC4E8C}" presName="spaceRect" presStyleCnt="0"/>
      <dgm:spPr/>
    </dgm:pt>
    <dgm:pt modelId="{CD7F5208-95B7-47F5-8A2F-B71EA9C645A1}" type="pres">
      <dgm:prSet presAssocID="{B2991DFF-0E50-4116-908A-1D0B1BCC4E8C}" presName="textRect" presStyleLbl="revTx" presStyleIdx="0" presStyleCnt="3">
        <dgm:presLayoutVars>
          <dgm:chMax val="1"/>
          <dgm:chPref val="1"/>
        </dgm:presLayoutVars>
      </dgm:prSet>
      <dgm:spPr/>
    </dgm:pt>
    <dgm:pt modelId="{9AFC29A8-5D87-4441-878F-443A8217701A}" type="pres">
      <dgm:prSet presAssocID="{3025760A-71BC-44AD-98FE-758DF326E9D6}" presName="sibTrans" presStyleCnt="0"/>
      <dgm:spPr/>
    </dgm:pt>
    <dgm:pt modelId="{E709F2AF-63E4-4F81-B828-1A6C6E5F1838}" type="pres">
      <dgm:prSet presAssocID="{0B88F888-5814-42E0-A83A-56D2E9A6550B}" presName="compNode" presStyleCnt="0"/>
      <dgm:spPr/>
    </dgm:pt>
    <dgm:pt modelId="{B851F493-3574-4E6D-B982-DE017C5F3B55}" type="pres">
      <dgm:prSet presAssocID="{0B88F888-5814-42E0-A83A-56D2E9A6550B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ovárna"/>
        </a:ext>
      </dgm:extLst>
    </dgm:pt>
    <dgm:pt modelId="{5F2A8B5C-1EE4-4B6A-9F2E-9E07FDB3A0E7}" type="pres">
      <dgm:prSet presAssocID="{0B88F888-5814-42E0-A83A-56D2E9A6550B}" presName="spaceRect" presStyleCnt="0"/>
      <dgm:spPr/>
    </dgm:pt>
    <dgm:pt modelId="{D03265E9-FDCB-44EF-928F-047D19BDB1C2}" type="pres">
      <dgm:prSet presAssocID="{0B88F888-5814-42E0-A83A-56D2E9A6550B}" presName="textRect" presStyleLbl="revTx" presStyleIdx="1" presStyleCnt="3">
        <dgm:presLayoutVars>
          <dgm:chMax val="1"/>
          <dgm:chPref val="1"/>
        </dgm:presLayoutVars>
      </dgm:prSet>
      <dgm:spPr/>
    </dgm:pt>
    <dgm:pt modelId="{05DF704E-8E22-4165-BEB2-F408ED83DE81}" type="pres">
      <dgm:prSet presAssocID="{2BF274F3-D17D-411B-BCD9-D854C27058FC}" presName="sibTrans" presStyleCnt="0"/>
      <dgm:spPr/>
    </dgm:pt>
    <dgm:pt modelId="{AD478D42-9769-40AB-B131-00F8B3E3305D}" type="pres">
      <dgm:prSet presAssocID="{81DD6F17-0C21-430C-AE32-56BB1AA0F1DB}" presName="compNode" presStyleCnt="0"/>
      <dgm:spPr/>
    </dgm:pt>
    <dgm:pt modelId="{9FD8C396-61CE-499F-BF72-AE62F9706E71}" type="pres">
      <dgm:prSet presAssocID="{81DD6F17-0C21-430C-AE32-56BB1AA0F1DB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lad se souvislou výplní"/>
        </a:ext>
      </dgm:extLst>
    </dgm:pt>
    <dgm:pt modelId="{AB71B796-C6B5-4050-BB71-D216707A056E}" type="pres">
      <dgm:prSet presAssocID="{81DD6F17-0C21-430C-AE32-56BB1AA0F1DB}" presName="spaceRect" presStyleCnt="0"/>
      <dgm:spPr/>
    </dgm:pt>
    <dgm:pt modelId="{35CCE4BB-BF15-4507-9C9E-0ACB2A00F05F}" type="pres">
      <dgm:prSet presAssocID="{81DD6F17-0C21-430C-AE32-56BB1AA0F1DB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22F0271B-D6C7-433E-B3BF-A9470BD7E0D9}" srcId="{7507DB22-DF62-4FB5-939D-B3E9D593C6D9}" destId="{0B88F888-5814-42E0-A83A-56D2E9A6550B}" srcOrd="1" destOrd="0" parTransId="{50704D55-FE14-4C58-A632-A59DF53E7C10}" sibTransId="{2BF274F3-D17D-411B-BCD9-D854C27058FC}"/>
    <dgm:cxn modelId="{C0F08522-61AF-486C-A67C-16A27D3CFBB7}" type="presOf" srcId="{B2991DFF-0E50-4116-908A-1D0B1BCC4E8C}" destId="{CD7F5208-95B7-47F5-8A2F-B71EA9C645A1}" srcOrd="0" destOrd="0" presId="urn:microsoft.com/office/officeart/2018/2/layout/IconLabelList"/>
    <dgm:cxn modelId="{65208228-7100-4652-945B-C6E1BED3C27E}" type="presOf" srcId="{81DD6F17-0C21-430C-AE32-56BB1AA0F1DB}" destId="{35CCE4BB-BF15-4507-9C9E-0ACB2A00F05F}" srcOrd="0" destOrd="0" presId="urn:microsoft.com/office/officeart/2018/2/layout/IconLabelList"/>
    <dgm:cxn modelId="{DBC5345C-EF40-4022-AE8D-2ABA1EFADE48}" type="presOf" srcId="{0B88F888-5814-42E0-A83A-56D2E9A6550B}" destId="{D03265E9-FDCB-44EF-928F-047D19BDB1C2}" srcOrd="0" destOrd="0" presId="urn:microsoft.com/office/officeart/2018/2/layout/IconLabelList"/>
    <dgm:cxn modelId="{85B4AB72-125E-48DC-A6DE-06CD95AD0C46}" type="presOf" srcId="{7507DB22-DF62-4FB5-939D-B3E9D593C6D9}" destId="{EE71CF6C-C994-4934-81B8-9CD71B98109A}" srcOrd="0" destOrd="0" presId="urn:microsoft.com/office/officeart/2018/2/layout/IconLabelList"/>
    <dgm:cxn modelId="{56180D8D-F99F-4A0F-83F7-21D90095C0E1}" srcId="{7507DB22-DF62-4FB5-939D-B3E9D593C6D9}" destId="{B2991DFF-0E50-4116-908A-1D0B1BCC4E8C}" srcOrd="0" destOrd="0" parTransId="{F3A3190E-FD89-41D2-8B6A-2665F9EB0DCD}" sibTransId="{3025760A-71BC-44AD-98FE-758DF326E9D6}"/>
    <dgm:cxn modelId="{F718DEFF-9A3A-4D2F-9B9A-3AD5429F316E}" srcId="{7507DB22-DF62-4FB5-939D-B3E9D593C6D9}" destId="{81DD6F17-0C21-430C-AE32-56BB1AA0F1DB}" srcOrd="2" destOrd="0" parTransId="{2DCAC0D2-9C7E-46C8-A349-77E3EB2FAD9E}" sibTransId="{5DD7E517-0FAB-4A13-89DB-476A90225F5D}"/>
    <dgm:cxn modelId="{7485E77B-3CDA-4C18-80CB-8C730B5367C8}" type="presParOf" srcId="{EE71CF6C-C994-4934-81B8-9CD71B98109A}" destId="{5BFB2249-E62D-4C68-AAFA-EA5588CFF403}" srcOrd="0" destOrd="0" presId="urn:microsoft.com/office/officeart/2018/2/layout/IconLabelList"/>
    <dgm:cxn modelId="{AEBB5A0E-C4FA-409E-B9D9-454E9D5EE98A}" type="presParOf" srcId="{5BFB2249-E62D-4C68-AAFA-EA5588CFF403}" destId="{0088E464-CC29-438D-8079-E4A6F744AA49}" srcOrd="0" destOrd="0" presId="urn:microsoft.com/office/officeart/2018/2/layout/IconLabelList"/>
    <dgm:cxn modelId="{49215891-62BD-458A-BA84-8A1108F59EAE}" type="presParOf" srcId="{5BFB2249-E62D-4C68-AAFA-EA5588CFF403}" destId="{166EBDF4-24EF-4555-A0BC-85C5D17A3219}" srcOrd="1" destOrd="0" presId="urn:microsoft.com/office/officeart/2018/2/layout/IconLabelList"/>
    <dgm:cxn modelId="{94FB36F4-EBBF-48EF-9ECC-4F9A6D2B4CC7}" type="presParOf" srcId="{5BFB2249-E62D-4C68-AAFA-EA5588CFF403}" destId="{CD7F5208-95B7-47F5-8A2F-B71EA9C645A1}" srcOrd="2" destOrd="0" presId="urn:microsoft.com/office/officeart/2018/2/layout/IconLabelList"/>
    <dgm:cxn modelId="{B6676743-2E41-49C4-9D1F-66ADD5694F15}" type="presParOf" srcId="{EE71CF6C-C994-4934-81B8-9CD71B98109A}" destId="{9AFC29A8-5D87-4441-878F-443A8217701A}" srcOrd="1" destOrd="0" presId="urn:microsoft.com/office/officeart/2018/2/layout/IconLabelList"/>
    <dgm:cxn modelId="{7C09FD4A-1042-4CD4-AB15-D1FD18258CFA}" type="presParOf" srcId="{EE71CF6C-C994-4934-81B8-9CD71B98109A}" destId="{E709F2AF-63E4-4F81-B828-1A6C6E5F1838}" srcOrd="2" destOrd="0" presId="urn:microsoft.com/office/officeart/2018/2/layout/IconLabelList"/>
    <dgm:cxn modelId="{EF668C18-287E-4F5B-8B5D-3DF5825543F5}" type="presParOf" srcId="{E709F2AF-63E4-4F81-B828-1A6C6E5F1838}" destId="{B851F493-3574-4E6D-B982-DE017C5F3B55}" srcOrd="0" destOrd="0" presId="urn:microsoft.com/office/officeart/2018/2/layout/IconLabelList"/>
    <dgm:cxn modelId="{FA781D79-1B3A-4EE2-B104-030EC49E6276}" type="presParOf" srcId="{E709F2AF-63E4-4F81-B828-1A6C6E5F1838}" destId="{5F2A8B5C-1EE4-4B6A-9F2E-9E07FDB3A0E7}" srcOrd="1" destOrd="0" presId="urn:microsoft.com/office/officeart/2018/2/layout/IconLabelList"/>
    <dgm:cxn modelId="{B0EC1BD2-6001-431D-BF94-EF57B6BB2F92}" type="presParOf" srcId="{E709F2AF-63E4-4F81-B828-1A6C6E5F1838}" destId="{D03265E9-FDCB-44EF-928F-047D19BDB1C2}" srcOrd="2" destOrd="0" presId="urn:microsoft.com/office/officeart/2018/2/layout/IconLabelList"/>
    <dgm:cxn modelId="{FFD02BCC-68BB-4FC3-9BC1-E1B24AC5496A}" type="presParOf" srcId="{EE71CF6C-C994-4934-81B8-9CD71B98109A}" destId="{05DF704E-8E22-4165-BEB2-F408ED83DE81}" srcOrd="3" destOrd="0" presId="urn:microsoft.com/office/officeart/2018/2/layout/IconLabelList"/>
    <dgm:cxn modelId="{EA7CF3A1-76C0-4310-80C2-72311365AC2B}" type="presParOf" srcId="{EE71CF6C-C994-4934-81B8-9CD71B98109A}" destId="{AD478D42-9769-40AB-B131-00F8B3E3305D}" srcOrd="4" destOrd="0" presId="urn:microsoft.com/office/officeart/2018/2/layout/IconLabelList"/>
    <dgm:cxn modelId="{1AB5C319-15C2-4228-9D75-53E5AFC4614D}" type="presParOf" srcId="{AD478D42-9769-40AB-B131-00F8B3E3305D}" destId="{9FD8C396-61CE-499F-BF72-AE62F9706E71}" srcOrd="0" destOrd="0" presId="urn:microsoft.com/office/officeart/2018/2/layout/IconLabelList"/>
    <dgm:cxn modelId="{F58BF78B-5F08-4C14-9EB6-AE3406EAF632}" type="presParOf" srcId="{AD478D42-9769-40AB-B131-00F8B3E3305D}" destId="{AB71B796-C6B5-4050-BB71-D216707A056E}" srcOrd="1" destOrd="0" presId="urn:microsoft.com/office/officeart/2018/2/layout/IconLabelList"/>
    <dgm:cxn modelId="{CDD2A752-1E35-4F0A-927B-45E9E97023CC}" type="presParOf" srcId="{AD478D42-9769-40AB-B131-00F8B3E3305D}" destId="{35CCE4BB-BF15-4507-9C9E-0ACB2A00F05F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DB442CF-8130-43E1-AD13-E291A7481EAF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D6EC1064-EC9F-4435-B382-8ED136337AF8}">
      <dgm:prSet/>
      <dgm:spPr/>
      <dgm:t>
        <a:bodyPr/>
        <a:lstStyle/>
        <a:p>
          <a:pPr rtl="0">
            <a:lnSpc>
              <a:spcPct val="100000"/>
            </a:lnSpc>
          </a:pPr>
          <a:r>
            <a:rPr lang="cs-CZ"/>
            <a:t>2050 – 10 miliard lidí</a:t>
          </a:r>
          <a:r>
            <a:rPr lang="cs-CZ">
              <a:latin typeface="Calibri Light" panose="020F0302020204030204"/>
            </a:rPr>
            <a:t> </a:t>
          </a:r>
          <a:r>
            <a:rPr lang="cs-CZ"/>
            <a:t>→ nedostatek místa</a:t>
          </a:r>
          <a:endParaRPr lang="en-US">
            <a:latin typeface="Calibri Light" panose="020F0302020204030204"/>
          </a:endParaRPr>
        </a:p>
      </dgm:t>
    </dgm:pt>
    <dgm:pt modelId="{2854A4FB-4761-4DDC-A92F-5CADA9AB0B0B}" type="parTrans" cxnId="{1D31C836-0F0E-4CB5-9F03-4D10D8C8B660}">
      <dgm:prSet/>
      <dgm:spPr/>
      <dgm:t>
        <a:bodyPr/>
        <a:lstStyle/>
        <a:p>
          <a:endParaRPr lang="en-US"/>
        </a:p>
      </dgm:t>
    </dgm:pt>
    <dgm:pt modelId="{BBDE9AEE-E5FD-49C7-A724-799FA78FED44}" type="sibTrans" cxnId="{1D31C836-0F0E-4CB5-9F03-4D10D8C8B660}">
      <dgm:prSet/>
      <dgm:spPr/>
      <dgm:t>
        <a:bodyPr/>
        <a:lstStyle/>
        <a:p>
          <a:endParaRPr lang="en-US"/>
        </a:p>
      </dgm:t>
    </dgm:pt>
    <dgm:pt modelId="{6F430806-8B24-4F39-BCD4-37D9741897B8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zemědělský a obytný prostor </a:t>
          </a:r>
          <a:endParaRPr lang="en-US"/>
        </a:p>
      </dgm:t>
    </dgm:pt>
    <dgm:pt modelId="{3BBDD72D-7049-4040-91DA-4B9DBCDDC409}" type="parTrans" cxnId="{E961A592-7280-4455-A543-6311B3BCE939}">
      <dgm:prSet/>
      <dgm:spPr/>
      <dgm:t>
        <a:bodyPr/>
        <a:lstStyle/>
        <a:p>
          <a:endParaRPr lang="en-US"/>
        </a:p>
      </dgm:t>
    </dgm:pt>
    <dgm:pt modelId="{855DCC8F-EBBA-43B0-9065-AFA48D4AEF05}" type="sibTrans" cxnId="{E961A592-7280-4455-A543-6311B3BCE939}">
      <dgm:prSet/>
      <dgm:spPr/>
      <dgm:t>
        <a:bodyPr/>
        <a:lstStyle/>
        <a:p>
          <a:endParaRPr lang="en-US"/>
        </a:p>
      </dgm:t>
    </dgm:pt>
    <dgm:pt modelId="{85964C43-B402-4CC1-990D-536AB21B97AD}" type="pres">
      <dgm:prSet presAssocID="{3DB442CF-8130-43E1-AD13-E291A7481EAF}" presName="root" presStyleCnt="0">
        <dgm:presLayoutVars>
          <dgm:dir/>
          <dgm:resizeHandles val="exact"/>
        </dgm:presLayoutVars>
      </dgm:prSet>
      <dgm:spPr/>
    </dgm:pt>
    <dgm:pt modelId="{4CFA0A15-0F8D-4BD4-A7D0-29CCA64F0784}" type="pres">
      <dgm:prSet presAssocID="{D6EC1064-EC9F-4435-B382-8ED136337AF8}" presName="compNode" presStyleCnt="0"/>
      <dgm:spPr/>
    </dgm:pt>
    <dgm:pt modelId="{AA62005E-6E72-405F-A24C-0895BE9A536B}" type="pres">
      <dgm:prSet presAssocID="{D6EC1064-EC9F-4435-B382-8ED136337AF8}" presName="bgRect" presStyleLbl="bgShp" presStyleIdx="0" presStyleCnt="2"/>
      <dgm:spPr/>
    </dgm:pt>
    <dgm:pt modelId="{6ACE4809-0698-4426-BA3D-38F2636B4E94}" type="pres">
      <dgm:prSet presAssocID="{D6EC1064-EC9F-4435-B382-8ED136337AF8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upina"/>
        </a:ext>
      </dgm:extLst>
    </dgm:pt>
    <dgm:pt modelId="{71A7F5DB-195C-4E73-B978-26EE9DAAF488}" type="pres">
      <dgm:prSet presAssocID="{D6EC1064-EC9F-4435-B382-8ED136337AF8}" presName="spaceRect" presStyleCnt="0"/>
      <dgm:spPr/>
    </dgm:pt>
    <dgm:pt modelId="{2E4BC730-2CFB-4160-AFC0-FCA955B58D74}" type="pres">
      <dgm:prSet presAssocID="{D6EC1064-EC9F-4435-B382-8ED136337AF8}" presName="parTx" presStyleLbl="revTx" presStyleIdx="0" presStyleCnt="2">
        <dgm:presLayoutVars>
          <dgm:chMax val="0"/>
          <dgm:chPref val="0"/>
        </dgm:presLayoutVars>
      </dgm:prSet>
      <dgm:spPr/>
    </dgm:pt>
    <dgm:pt modelId="{AF100CE4-6E6F-41C5-8F0D-E5261DE41223}" type="pres">
      <dgm:prSet presAssocID="{BBDE9AEE-E5FD-49C7-A724-799FA78FED44}" presName="sibTrans" presStyleCnt="0"/>
      <dgm:spPr/>
    </dgm:pt>
    <dgm:pt modelId="{86024AB1-26C1-4E4F-BC81-B7E8CB6A4824}" type="pres">
      <dgm:prSet presAssocID="{6F430806-8B24-4F39-BCD4-37D9741897B8}" presName="compNode" presStyleCnt="0"/>
      <dgm:spPr/>
    </dgm:pt>
    <dgm:pt modelId="{2A419A84-D364-4234-855E-C13567F4C653}" type="pres">
      <dgm:prSet presAssocID="{6F430806-8B24-4F39-BCD4-37D9741897B8}" presName="bgRect" presStyleLbl="bgShp" presStyleIdx="1" presStyleCnt="2"/>
      <dgm:spPr/>
    </dgm:pt>
    <dgm:pt modelId="{31090019-857F-4FB5-A535-7FDCBAD28445}" type="pres">
      <dgm:prSet presAssocID="{6F430806-8B24-4F39-BCD4-37D9741897B8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Zaškrtnutí"/>
        </a:ext>
      </dgm:extLst>
    </dgm:pt>
    <dgm:pt modelId="{91A4ABFA-A797-4A76-997A-13DB9CD7F82F}" type="pres">
      <dgm:prSet presAssocID="{6F430806-8B24-4F39-BCD4-37D9741897B8}" presName="spaceRect" presStyleCnt="0"/>
      <dgm:spPr/>
    </dgm:pt>
    <dgm:pt modelId="{6CEAC649-4460-4669-807B-F555EBF7FC55}" type="pres">
      <dgm:prSet presAssocID="{6F430806-8B24-4F39-BCD4-37D9741897B8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1D31C836-0F0E-4CB5-9F03-4D10D8C8B660}" srcId="{3DB442CF-8130-43E1-AD13-E291A7481EAF}" destId="{D6EC1064-EC9F-4435-B382-8ED136337AF8}" srcOrd="0" destOrd="0" parTransId="{2854A4FB-4761-4DDC-A92F-5CADA9AB0B0B}" sibTransId="{BBDE9AEE-E5FD-49C7-A724-799FA78FED44}"/>
    <dgm:cxn modelId="{A4F7ED52-90C5-4917-B086-1918EC40C44B}" type="presOf" srcId="{D6EC1064-EC9F-4435-B382-8ED136337AF8}" destId="{2E4BC730-2CFB-4160-AFC0-FCA955B58D74}" srcOrd="0" destOrd="0" presId="urn:microsoft.com/office/officeart/2018/2/layout/IconVerticalSolidList"/>
    <dgm:cxn modelId="{E961A592-7280-4455-A543-6311B3BCE939}" srcId="{3DB442CF-8130-43E1-AD13-E291A7481EAF}" destId="{6F430806-8B24-4F39-BCD4-37D9741897B8}" srcOrd="1" destOrd="0" parTransId="{3BBDD72D-7049-4040-91DA-4B9DBCDDC409}" sibTransId="{855DCC8F-EBBA-43B0-9065-AFA48D4AEF05}"/>
    <dgm:cxn modelId="{1CB06FAA-A052-4952-ABB0-802B8A5DAEA5}" type="presOf" srcId="{6F430806-8B24-4F39-BCD4-37D9741897B8}" destId="{6CEAC649-4460-4669-807B-F555EBF7FC55}" srcOrd="0" destOrd="0" presId="urn:microsoft.com/office/officeart/2018/2/layout/IconVerticalSolidList"/>
    <dgm:cxn modelId="{5F3D66CC-FB65-4A2B-93B9-1B7D87A0F02C}" type="presOf" srcId="{3DB442CF-8130-43E1-AD13-E291A7481EAF}" destId="{85964C43-B402-4CC1-990D-536AB21B97AD}" srcOrd="0" destOrd="0" presId="urn:microsoft.com/office/officeart/2018/2/layout/IconVerticalSolidList"/>
    <dgm:cxn modelId="{B876A55F-BCD8-48F6-93EC-549914AE1B04}" type="presParOf" srcId="{85964C43-B402-4CC1-990D-536AB21B97AD}" destId="{4CFA0A15-0F8D-4BD4-A7D0-29CCA64F0784}" srcOrd="0" destOrd="0" presId="urn:microsoft.com/office/officeart/2018/2/layout/IconVerticalSolidList"/>
    <dgm:cxn modelId="{7D65E223-3385-440F-823B-9CB89D1E28AE}" type="presParOf" srcId="{4CFA0A15-0F8D-4BD4-A7D0-29CCA64F0784}" destId="{AA62005E-6E72-405F-A24C-0895BE9A536B}" srcOrd="0" destOrd="0" presId="urn:microsoft.com/office/officeart/2018/2/layout/IconVerticalSolidList"/>
    <dgm:cxn modelId="{57C88BCF-A115-4599-8485-AF0EECBEA224}" type="presParOf" srcId="{4CFA0A15-0F8D-4BD4-A7D0-29CCA64F0784}" destId="{6ACE4809-0698-4426-BA3D-38F2636B4E94}" srcOrd="1" destOrd="0" presId="urn:microsoft.com/office/officeart/2018/2/layout/IconVerticalSolidList"/>
    <dgm:cxn modelId="{DBBB3560-87E7-469C-A8DA-84658EDA7389}" type="presParOf" srcId="{4CFA0A15-0F8D-4BD4-A7D0-29CCA64F0784}" destId="{71A7F5DB-195C-4E73-B978-26EE9DAAF488}" srcOrd="2" destOrd="0" presId="urn:microsoft.com/office/officeart/2018/2/layout/IconVerticalSolidList"/>
    <dgm:cxn modelId="{0B0ED006-D266-4EF6-BF31-4BAB3A33F28F}" type="presParOf" srcId="{4CFA0A15-0F8D-4BD4-A7D0-29CCA64F0784}" destId="{2E4BC730-2CFB-4160-AFC0-FCA955B58D74}" srcOrd="3" destOrd="0" presId="urn:microsoft.com/office/officeart/2018/2/layout/IconVerticalSolidList"/>
    <dgm:cxn modelId="{62D5C3E7-8144-495E-83BF-1950B29425EE}" type="presParOf" srcId="{85964C43-B402-4CC1-990D-536AB21B97AD}" destId="{AF100CE4-6E6F-41C5-8F0D-E5261DE41223}" srcOrd="1" destOrd="0" presId="urn:microsoft.com/office/officeart/2018/2/layout/IconVerticalSolidList"/>
    <dgm:cxn modelId="{8BE42299-4855-443A-AF8E-8662A1ADCD8D}" type="presParOf" srcId="{85964C43-B402-4CC1-990D-536AB21B97AD}" destId="{86024AB1-26C1-4E4F-BC81-B7E8CB6A4824}" srcOrd="2" destOrd="0" presId="urn:microsoft.com/office/officeart/2018/2/layout/IconVerticalSolidList"/>
    <dgm:cxn modelId="{2568FE61-048F-4A2C-B242-82086D7EAC0A}" type="presParOf" srcId="{86024AB1-26C1-4E4F-BC81-B7E8CB6A4824}" destId="{2A419A84-D364-4234-855E-C13567F4C653}" srcOrd="0" destOrd="0" presId="urn:microsoft.com/office/officeart/2018/2/layout/IconVerticalSolidList"/>
    <dgm:cxn modelId="{497E32DE-7E3B-4EE6-920A-36B58C019CDC}" type="presParOf" srcId="{86024AB1-26C1-4E4F-BC81-B7E8CB6A4824}" destId="{31090019-857F-4FB5-A535-7FDCBAD28445}" srcOrd="1" destOrd="0" presId="urn:microsoft.com/office/officeart/2018/2/layout/IconVerticalSolidList"/>
    <dgm:cxn modelId="{DED96DFE-A976-4F8A-9E4A-BAECB6E15E3B}" type="presParOf" srcId="{86024AB1-26C1-4E4F-BC81-B7E8CB6A4824}" destId="{91A4ABFA-A797-4A76-997A-13DB9CD7F82F}" srcOrd="2" destOrd="0" presId="urn:microsoft.com/office/officeart/2018/2/layout/IconVerticalSolidList"/>
    <dgm:cxn modelId="{17ACD767-BC16-4540-BBB5-14951CC86A51}" type="presParOf" srcId="{86024AB1-26C1-4E4F-BC81-B7E8CB6A4824}" destId="{6CEAC649-4460-4669-807B-F555EBF7FC55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E1F586E-B131-4477-A433-62D4A6D7FFB5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27FF0E0-D952-4243-942E-DF88B9D3BE80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dirty="0"/>
            <a:t>nové druhy rostlin a živočichů</a:t>
          </a:r>
          <a:endParaRPr lang="en-US" dirty="0"/>
        </a:p>
      </dgm:t>
    </dgm:pt>
    <dgm:pt modelId="{D5CAE81F-7016-4DFD-AA8D-45AFDCAEE50B}" type="parTrans" cxnId="{313DF8FB-1B4B-4546-9634-4E453F992AE2}">
      <dgm:prSet/>
      <dgm:spPr/>
      <dgm:t>
        <a:bodyPr/>
        <a:lstStyle/>
        <a:p>
          <a:endParaRPr lang="en-US"/>
        </a:p>
      </dgm:t>
    </dgm:pt>
    <dgm:pt modelId="{5E15E641-A3DF-40D1-8532-F2951A37930F}" type="sibTrans" cxnId="{313DF8FB-1B4B-4546-9634-4E453F992AE2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C0FFB60B-68E4-4827-ABF7-7EC73ACDFCC4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možnost pokroku vědy</a:t>
          </a:r>
          <a:endParaRPr lang="en-US"/>
        </a:p>
      </dgm:t>
    </dgm:pt>
    <dgm:pt modelId="{83B52322-A06F-4CC0-9718-6C1FF27D4946}" type="parTrans" cxnId="{D2CFA381-9D82-4CB5-BB01-DCB0A2F58F00}">
      <dgm:prSet/>
      <dgm:spPr/>
      <dgm:t>
        <a:bodyPr/>
        <a:lstStyle/>
        <a:p>
          <a:endParaRPr lang="en-US"/>
        </a:p>
      </dgm:t>
    </dgm:pt>
    <dgm:pt modelId="{01F375B7-B541-440C-97E4-A6A58FD9A8F6}" type="sibTrans" cxnId="{D2CFA381-9D82-4CB5-BB01-DCB0A2F58F00}">
      <dgm:prSet/>
      <dgm:spPr/>
      <dgm:t>
        <a:bodyPr/>
        <a:lstStyle/>
        <a:p>
          <a:endParaRPr lang="en-US"/>
        </a:p>
      </dgm:t>
    </dgm:pt>
    <dgm:pt modelId="{7F381F57-BADA-4C35-A333-D1B5853D49AC}" type="pres">
      <dgm:prSet presAssocID="{EE1F586E-B131-4477-A433-62D4A6D7FFB5}" presName="root" presStyleCnt="0">
        <dgm:presLayoutVars>
          <dgm:dir/>
          <dgm:resizeHandles val="exact"/>
        </dgm:presLayoutVars>
      </dgm:prSet>
      <dgm:spPr/>
    </dgm:pt>
    <dgm:pt modelId="{F42DD81A-FAC5-4973-9A78-065ABDDB34E9}" type="pres">
      <dgm:prSet presAssocID="{527FF0E0-D952-4243-942E-DF88B9D3BE80}" presName="compNode" presStyleCnt="0"/>
      <dgm:spPr/>
    </dgm:pt>
    <dgm:pt modelId="{BF9AA939-CEB6-4582-88C2-1D042F5E5DFF}" type="pres">
      <dgm:prSet presAssocID="{527FF0E0-D952-4243-942E-DF88B9D3BE80}" presName="bgRect" presStyleLbl="bgShp" presStyleIdx="0" presStyleCnt="2"/>
      <dgm:spPr>
        <a:solidFill>
          <a:schemeClr val="accent2"/>
        </a:solidFill>
      </dgm:spPr>
    </dgm:pt>
    <dgm:pt modelId="{E4A35E27-4E17-4D42-9642-0D5CE20F9584}" type="pres">
      <dgm:prSet presAssocID="{527FF0E0-D952-4243-942E-DF88B9D3BE80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Ryba"/>
        </a:ext>
      </dgm:extLst>
    </dgm:pt>
    <dgm:pt modelId="{0A7AD02E-B577-41C9-ACA6-B3F6C226CAB2}" type="pres">
      <dgm:prSet presAssocID="{527FF0E0-D952-4243-942E-DF88B9D3BE80}" presName="spaceRect" presStyleCnt="0"/>
      <dgm:spPr/>
    </dgm:pt>
    <dgm:pt modelId="{0E880415-9CD1-4193-8861-CAA991629E77}" type="pres">
      <dgm:prSet presAssocID="{527FF0E0-D952-4243-942E-DF88B9D3BE80}" presName="parTx" presStyleLbl="revTx" presStyleIdx="0" presStyleCnt="2">
        <dgm:presLayoutVars>
          <dgm:chMax val="0"/>
          <dgm:chPref val="0"/>
        </dgm:presLayoutVars>
      </dgm:prSet>
      <dgm:spPr/>
    </dgm:pt>
    <dgm:pt modelId="{2CDBC032-799C-4040-84ED-71FD4C2FE32C}" type="pres">
      <dgm:prSet presAssocID="{5E15E641-A3DF-40D1-8532-F2951A37930F}" presName="sibTrans" presStyleCnt="0"/>
      <dgm:spPr/>
    </dgm:pt>
    <dgm:pt modelId="{73A1A64E-DE40-4F29-860F-CB30776AC6E6}" type="pres">
      <dgm:prSet presAssocID="{C0FFB60B-68E4-4827-ABF7-7EC73ACDFCC4}" presName="compNode" presStyleCnt="0"/>
      <dgm:spPr/>
    </dgm:pt>
    <dgm:pt modelId="{BE12D8C5-FE29-4D5C-9AC3-67374377D7A6}" type="pres">
      <dgm:prSet presAssocID="{C0FFB60B-68E4-4827-ABF7-7EC73ACDFCC4}" presName="bgRect" presStyleLbl="bgShp" presStyleIdx="1" presStyleCnt="2"/>
      <dgm:spPr>
        <a:solidFill>
          <a:schemeClr val="accent2"/>
        </a:solidFill>
      </dgm:spPr>
    </dgm:pt>
    <dgm:pt modelId="{103DCC29-5BC1-4C55-B299-73F571CF536B}" type="pres">
      <dgm:prSet presAssocID="{C0FFB60B-68E4-4827-ABF7-7EC73ACDFCC4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aňka se souvislou výplní"/>
        </a:ext>
      </dgm:extLst>
    </dgm:pt>
    <dgm:pt modelId="{2DE5FB44-271E-43FC-8A9C-4C8E9298A95C}" type="pres">
      <dgm:prSet presAssocID="{C0FFB60B-68E4-4827-ABF7-7EC73ACDFCC4}" presName="spaceRect" presStyleCnt="0"/>
      <dgm:spPr/>
    </dgm:pt>
    <dgm:pt modelId="{60827AA4-D814-4271-80B0-AFC3D556B6DF}" type="pres">
      <dgm:prSet presAssocID="{C0FFB60B-68E4-4827-ABF7-7EC73ACDFCC4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C6342528-541A-4B8A-B64B-33D34E4494B4}" type="presOf" srcId="{527FF0E0-D952-4243-942E-DF88B9D3BE80}" destId="{0E880415-9CD1-4193-8861-CAA991629E77}" srcOrd="0" destOrd="0" presId="urn:microsoft.com/office/officeart/2018/2/layout/IconVerticalSolidList"/>
    <dgm:cxn modelId="{F736C55E-F86C-437C-8CFC-6F358DB01487}" type="presOf" srcId="{EE1F586E-B131-4477-A433-62D4A6D7FFB5}" destId="{7F381F57-BADA-4C35-A333-D1B5853D49AC}" srcOrd="0" destOrd="0" presId="urn:microsoft.com/office/officeart/2018/2/layout/IconVerticalSolidList"/>
    <dgm:cxn modelId="{75E94770-A01C-499F-895B-F91AE270123D}" type="presOf" srcId="{C0FFB60B-68E4-4827-ABF7-7EC73ACDFCC4}" destId="{60827AA4-D814-4271-80B0-AFC3D556B6DF}" srcOrd="0" destOrd="0" presId="urn:microsoft.com/office/officeart/2018/2/layout/IconVerticalSolidList"/>
    <dgm:cxn modelId="{D2CFA381-9D82-4CB5-BB01-DCB0A2F58F00}" srcId="{EE1F586E-B131-4477-A433-62D4A6D7FFB5}" destId="{C0FFB60B-68E4-4827-ABF7-7EC73ACDFCC4}" srcOrd="1" destOrd="0" parTransId="{83B52322-A06F-4CC0-9718-6C1FF27D4946}" sibTransId="{01F375B7-B541-440C-97E4-A6A58FD9A8F6}"/>
    <dgm:cxn modelId="{313DF8FB-1B4B-4546-9634-4E453F992AE2}" srcId="{EE1F586E-B131-4477-A433-62D4A6D7FFB5}" destId="{527FF0E0-D952-4243-942E-DF88B9D3BE80}" srcOrd="0" destOrd="0" parTransId="{D5CAE81F-7016-4DFD-AA8D-45AFDCAEE50B}" sibTransId="{5E15E641-A3DF-40D1-8532-F2951A37930F}"/>
    <dgm:cxn modelId="{1C9CEA58-87DB-4BC0-A3A2-C84B9636FBD1}" type="presParOf" srcId="{7F381F57-BADA-4C35-A333-D1B5853D49AC}" destId="{F42DD81A-FAC5-4973-9A78-065ABDDB34E9}" srcOrd="0" destOrd="0" presId="urn:microsoft.com/office/officeart/2018/2/layout/IconVerticalSolidList"/>
    <dgm:cxn modelId="{68DA5A12-F186-4DC4-81E3-E3D8E6C43A05}" type="presParOf" srcId="{F42DD81A-FAC5-4973-9A78-065ABDDB34E9}" destId="{BF9AA939-CEB6-4582-88C2-1D042F5E5DFF}" srcOrd="0" destOrd="0" presId="urn:microsoft.com/office/officeart/2018/2/layout/IconVerticalSolidList"/>
    <dgm:cxn modelId="{352A577D-E001-49E3-80BC-A319057CE5F2}" type="presParOf" srcId="{F42DD81A-FAC5-4973-9A78-065ABDDB34E9}" destId="{E4A35E27-4E17-4D42-9642-0D5CE20F9584}" srcOrd="1" destOrd="0" presId="urn:microsoft.com/office/officeart/2018/2/layout/IconVerticalSolidList"/>
    <dgm:cxn modelId="{01EA5284-116D-4E83-A3E5-A35D6C244835}" type="presParOf" srcId="{F42DD81A-FAC5-4973-9A78-065ABDDB34E9}" destId="{0A7AD02E-B577-41C9-ACA6-B3F6C226CAB2}" srcOrd="2" destOrd="0" presId="urn:microsoft.com/office/officeart/2018/2/layout/IconVerticalSolidList"/>
    <dgm:cxn modelId="{2C8AC7F8-8DAE-41CA-89A1-CD4540B9DB8A}" type="presParOf" srcId="{F42DD81A-FAC5-4973-9A78-065ABDDB34E9}" destId="{0E880415-9CD1-4193-8861-CAA991629E77}" srcOrd="3" destOrd="0" presId="urn:microsoft.com/office/officeart/2018/2/layout/IconVerticalSolidList"/>
    <dgm:cxn modelId="{BA544047-D75E-4ECA-8D97-E5F29CF3AEA0}" type="presParOf" srcId="{7F381F57-BADA-4C35-A333-D1B5853D49AC}" destId="{2CDBC032-799C-4040-84ED-71FD4C2FE32C}" srcOrd="1" destOrd="0" presId="urn:microsoft.com/office/officeart/2018/2/layout/IconVerticalSolidList"/>
    <dgm:cxn modelId="{D980B096-7D53-49AD-8FA1-81CB0124508E}" type="presParOf" srcId="{7F381F57-BADA-4C35-A333-D1B5853D49AC}" destId="{73A1A64E-DE40-4F29-860F-CB30776AC6E6}" srcOrd="2" destOrd="0" presId="urn:microsoft.com/office/officeart/2018/2/layout/IconVerticalSolidList"/>
    <dgm:cxn modelId="{02EF45C6-A6A5-48AB-A380-4DE8A8327CB6}" type="presParOf" srcId="{73A1A64E-DE40-4F29-860F-CB30776AC6E6}" destId="{BE12D8C5-FE29-4D5C-9AC3-67374377D7A6}" srcOrd="0" destOrd="0" presId="urn:microsoft.com/office/officeart/2018/2/layout/IconVerticalSolidList"/>
    <dgm:cxn modelId="{59F6FE73-7C3C-47CD-800E-0BDC3F5D1A2C}" type="presParOf" srcId="{73A1A64E-DE40-4F29-860F-CB30776AC6E6}" destId="{103DCC29-5BC1-4C55-B299-73F571CF536B}" srcOrd="1" destOrd="0" presId="urn:microsoft.com/office/officeart/2018/2/layout/IconVerticalSolidList"/>
    <dgm:cxn modelId="{BB369D01-3D32-4860-A815-3EC594009B2B}" type="presParOf" srcId="{73A1A64E-DE40-4F29-860F-CB30776AC6E6}" destId="{2DE5FB44-271E-43FC-8A9C-4C8E9298A95C}" srcOrd="2" destOrd="0" presId="urn:microsoft.com/office/officeart/2018/2/layout/IconVerticalSolidList"/>
    <dgm:cxn modelId="{8B1856A6-350B-48FE-8213-848B2DBF059B}" type="presParOf" srcId="{73A1A64E-DE40-4F29-860F-CB30776AC6E6}" destId="{60827AA4-D814-4271-80B0-AFC3D556B6D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88E464-CC29-438D-8079-E4A6F744AA49}">
      <dsp:nvSpPr>
        <dsp:cNvPr id="0" name=""/>
        <dsp:cNvSpPr/>
      </dsp:nvSpPr>
      <dsp:spPr>
        <a:xfrm>
          <a:off x="1212569" y="987197"/>
          <a:ext cx="1300252" cy="130025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7F5208-95B7-47F5-8A2F-B71EA9C645A1}">
      <dsp:nvSpPr>
        <dsp:cNvPr id="0" name=""/>
        <dsp:cNvSpPr/>
      </dsp:nvSpPr>
      <dsp:spPr>
        <a:xfrm>
          <a:off x="417971" y="2644140"/>
          <a:ext cx="28894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vývoz do celého světa</a:t>
          </a:r>
          <a:endParaRPr lang="en-US" sz="2100" kern="1200"/>
        </a:p>
      </dsp:txBody>
      <dsp:txXfrm>
        <a:off x="417971" y="2644140"/>
        <a:ext cx="2889450" cy="720000"/>
      </dsp:txXfrm>
    </dsp:sp>
    <dsp:sp modelId="{B851F493-3574-4E6D-B982-DE017C5F3B55}">
      <dsp:nvSpPr>
        <dsp:cNvPr id="0" name=""/>
        <dsp:cNvSpPr/>
      </dsp:nvSpPr>
      <dsp:spPr>
        <a:xfrm>
          <a:off x="4607673" y="987197"/>
          <a:ext cx="1300252" cy="130025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3265E9-FDCB-44EF-928F-047D19BDB1C2}">
      <dsp:nvSpPr>
        <dsp:cNvPr id="0" name=""/>
        <dsp:cNvSpPr/>
      </dsp:nvSpPr>
      <dsp:spPr>
        <a:xfrm>
          <a:off x="3813075" y="2644140"/>
          <a:ext cx="28894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výroba nábytku, překližek, řeziva, podlah atd.</a:t>
          </a:r>
          <a:endParaRPr lang="en-US" sz="2100" kern="1200"/>
        </a:p>
      </dsp:txBody>
      <dsp:txXfrm>
        <a:off x="3813075" y="2644140"/>
        <a:ext cx="2889450" cy="720000"/>
      </dsp:txXfrm>
    </dsp:sp>
    <dsp:sp modelId="{9FD8C396-61CE-499F-BF72-AE62F9706E71}">
      <dsp:nvSpPr>
        <dsp:cNvPr id="0" name=""/>
        <dsp:cNvSpPr/>
      </dsp:nvSpPr>
      <dsp:spPr>
        <a:xfrm>
          <a:off x="8002777" y="987197"/>
          <a:ext cx="1300252" cy="130025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CCE4BB-BF15-4507-9C9E-0ACB2A00F05F}">
      <dsp:nvSpPr>
        <dsp:cNvPr id="0" name=""/>
        <dsp:cNvSpPr/>
      </dsp:nvSpPr>
      <dsp:spPr>
        <a:xfrm>
          <a:off x="7208178" y="2644140"/>
          <a:ext cx="28894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zásoba dřeva</a:t>
          </a:r>
          <a:endParaRPr lang="en-US" sz="2100" kern="1200"/>
        </a:p>
      </dsp:txBody>
      <dsp:txXfrm>
        <a:off x="7208178" y="2644140"/>
        <a:ext cx="2889450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62005E-6E72-405F-A24C-0895BE9A536B}">
      <dsp:nvSpPr>
        <dsp:cNvPr id="0" name=""/>
        <dsp:cNvSpPr/>
      </dsp:nvSpPr>
      <dsp:spPr>
        <a:xfrm>
          <a:off x="0" y="905470"/>
          <a:ext cx="6269038" cy="167163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CE4809-0698-4426-BA3D-38F2636B4E94}">
      <dsp:nvSpPr>
        <dsp:cNvPr id="0" name=""/>
        <dsp:cNvSpPr/>
      </dsp:nvSpPr>
      <dsp:spPr>
        <a:xfrm>
          <a:off x="505670" y="1281588"/>
          <a:ext cx="919400" cy="9194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4BC730-2CFB-4160-AFC0-FCA955B58D74}">
      <dsp:nvSpPr>
        <dsp:cNvPr id="0" name=""/>
        <dsp:cNvSpPr/>
      </dsp:nvSpPr>
      <dsp:spPr>
        <a:xfrm>
          <a:off x="1930741" y="905470"/>
          <a:ext cx="4338296" cy="16716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6915" tIns="176915" rIns="176915" bIns="176915" numCol="1" spcCol="1270" anchor="ctr" anchorCtr="0">
          <a:noAutofit/>
        </a:bodyPr>
        <a:lstStyle/>
        <a:p>
          <a:pPr marL="0" lvl="0" indent="0" algn="l" defTabSz="111125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2050 – 10 miliard lidí</a:t>
          </a:r>
          <a:r>
            <a:rPr lang="cs-CZ" sz="2500" kern="1200">
              <a:latin typeface="Calibri Light" panose="020F0302020204030204"/>
            </a:rPr>
            <a:t> </a:t>
          </a:r>
          <a:r>
            <a:rPr lang="cs-CZ" sz="2500" kern="1200"/>
            <a:t>→ nedostatek místa</a:t>
          </a:r>
          <a:endParaRPr lang="en-US" sz="2500" kern="1200">
            <a:latin typeface="Calibri Light" panose="020F0302020204030204"/>
          </a:endParaRPr>
        </a:p>
      </dsp:txBody>
      <dsp:txXfrm>
        <a:off x="1930741" y="905470"/>
        <a:ext cx="4338296" cy="1671637"/>
      </dsp:txXfrm>
    </dsp:sp>
    <dsp:sp modelId="{2A419A84-D364-4234-855E-C13567F4C653}">
      <dsp:nvSpPr>
        <dsp:cNvPr id="0" name=""/>
        <dsp:cNvSpPr/>
      </dsp:nvSpPr>
      <dsp:spPr>
        <a:xfrm>
          <a:off x="0" y="2995017"/>
          <a:ext cx="6269038" cy="167163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090019-857F-4FB5-A535-7FDCBAD28445}">
      <dsp:nvSpPr>
        <dsp:cNvPr id="0" name=""/>
        <dsp:cNvSpPr/>
      </dsp:nvSpPr>
      <dsp:spPr>
        <a:xfrm>
          <a:off x="505670" y="3371135"/>
          <a:ext cx="919400" cy="9194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EAC649-4460-4669-807B-F555EBF7FC55}">
      <dsp:nvSpPr>
        <dsp:cNvPr id="0" name=""/>
        <dsp:cNvSpPr/>
      </dsp:nvSpPr>
      <dsp:spPr>
        <a:xfrm>
          <a:off x="1930741" y="2995017"/>
          <a:ext cx="4338296" cy="16716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6915" tIns="176915" rIns="176915" bIns="176915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zemědělský a obytný prostor </a:t>
          </a:r>
          <a:endParaRPr lang="en-US" sz="2500" kern="1200"/>
        </a:p>
      </dsp:txBody>
      <dsp:txXfrm>
        <a:off x="1930741" y="2995017"/>
        <a:ext cx="4338296" cy="167163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9AA939-CEB6-4582-88C2-1D042F5E5DFF}">
      <dsp:nvSpPr>
        <dsp:cNvPr id="0" name=""/>
        <dsp:cNvSpPr/>
      </dsp:nvSpPr>
      <dsp:spPr>
        <a:xfrm>
          <a:off x="0" y="707092"/>
          <a:ext cx="10515600" cy="1305401"/>
        </a:xfrm>
        <a:prstGeom prst="roundRect">
          <a:avLst>
            <a:gd name="adj" fmla="val 10000"/>
          </a:avLst>
        </a:prstGeom>
        <a:solidFill>
          <a:schemeClr val="accent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A35E27-4E17-4D42-9642-0D5CE20F9584}">
      <dsp:nvSpPr>
        <dsp:cNvPr id="0" name=""/>
        <dsp:cNvSpPr/>
      </dsp:nvSpPr>
      <dsp:spPr>
        <a:xfrm>
          <a:off x="394883" y="1000807"/>
          <a:ext cx="717970" cy="71797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880415-9CD1-4193-8861-CAA991629E77}">
      <dsp:nvSpPr>
        <dsp:cNvPr id="0" name=""/>
        <dsp:cNvSpPr/>
      </dsp:nvSpPr>
      <dsp:spPr>
        <a:xfrm>
          <a:off x="1507738" y="707092"/>
          <a:ext cx="9007861" cy="13054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155" tIns="138155" rIns="138155" bIns="138155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nové druhy rostlin a živočichů</a:t>
          </a:r>
          <a:endParaRPr lang="en-US" sz="2500" kern="1200" dirty="0"/>
        </a:p>
      </dsp:txBody>
      <dsp:txXfrm>
        <a:off x="1507738" y="707092"/>
        <a:ext cx="9007861" cy="1305401"/>
      </dsp:txXfrm>
    </dsp:sp>
    <dsp:sp modelId="{BE12D8C5-FE29-4D5C-9AC3-67374377D7A6}">
      <dsp:nvSpPr>
        <dsp:cNvPr id="0" name=""/>
        <dsp:cNvSpPr/>
      </dsp:nvSpPr>
      <dsp:spPr>
        <a:xfrm>
          <a:off x="0" y="2338844"/>
          <a:ext cx="10515600" cy="1305401"/>
        </a:xfrm>
        <a:prstGeom prst="roundRect">
          <a:avLst>
            <a:gd name="adj" fmla="val 10000"/>
          </a:avLst>
        </a:prstGeom>
        <a:solidFill>
          <a:schemeClr val="accent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3DCC29-5BC1-4C55-B299-73F571CF536B}">
      <dsp:nvSpPr>
        <dsp:cNvPr id="0" name=""/>
        <dsp:cNvSpPr/>
      </dsp:nvSpPr>
      <dsp:spPr>
        <a:xfrm>
          <a:off x="394883" y="2632559"/>
          <a:ext cx="717970" cy="71797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827AA4-D814-4271-80B0-AFC3D556B6DF}">
      <dsp:nvSpPr>
        <dsp:cNvPr id="0" name=""/>
        <dsp:cNvSpPr/>
      </dsp:nvSpPr>
      <dsp:spPr>
        <a:xfrm>
          <a:off x="1507738" y="2338844"/>
          <a:ext cx="9007861" cy="13054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155" tIns="138155" rIns="138155" bIns="138155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možnost pokroku vědy</a:t>
          </a:r>
          <a:endParaRPr lang="en-US" sz="2500" kern="1200"/>
        </a:p>
      </dsp:txBody>
      <dsp:txXfrm>
        <a:off x="1507738" y="2338844"/>
        <a:ext cx="9007861" cy="13054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184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122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541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065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830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20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965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166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170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697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33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3/1/2025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142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asehobby.cz/drevo-z-pralesa/" TargetMode="External"/><Relationship Id="rId2" Type="http://schemas.openxmlformats.org/officeDocument/2006/relationships/hyperlink" Target="https://obchodnirady.cz/19-vyhody-a-nevyhody-odlesnovani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ál 1">
            <a:extLst>
              <a:ext uri="{FF2B5EF4-FFF2-40B4-BE49-F238E27FC236}">
                <a16:creationId xmlns:a16="http://schemas.microsoft.com/office/drawing/2014/main" id="{5AF59ABB-7AB8-857F-AF70-7C472EE69A3F}"/>
              </a:ext>
            </a:extLst>
          </p:cNvPr>
          <p:cNvSpPr/>
          <p:nvPr/>
        </p:nvSpPr>
        <p:spPr>
          <a:xfrm>
            <a:off x="3052947" y="311730"/>
            <a:ext cx="10846129" cy="1021277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vál 2">
            <a:extLst>
              <a:ext uri="{FF2B5EF4-FFF2-40B4-BE49-F238E27FC236}">
                <a16:creationId xmlns:a16="http://schemas.microsoft.com/office/drawing/2014/main" id="{4932D205-36C7-73C0-C7D6-B033DC9D8854}"/>
              </a:ext>
            </a:extLst>
          </p:cNvPr>
          <p:cNvSpPr/>
          <p:nvPr/>
        </p:nvSpPr>
        <p:spPr>
          <a:xfrm>
            <a:off x="3362201" y="1635330"/>
            <a:ext cx="1425038" cy="1415142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louk 3">
            <a:extLst>
              <a:ext uri="{FF2B5EF4-FFF2-40B4-BE49-F238E27FC236}">
                <a16:creationId xmlns:a16="http://schemas.microsoft.com/office/drawing/2014/main" id="{96FD2741-D082-330A-A312-ADAF7A98B973}"/>
              </a:ext>
            </a:extLst>
          </p:cNvPr>
          <p:cNvSpPr/>
          <p:nvPr/>
        </p:nvSpPr>
        <p:spPr>
          <a:xfrm rot="16860000">
            <a:off x="2992756" y="1145259"/>
            <a:ext cx="2365168" cy="2602673"/>
          </a:xfrm>
          <a:noFill/>
          <a:ln w="57150">
            <a:prstDash val="dash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71DF27A2-47A0-D4E4-2CEE-C179F132FED4}"/>
              </a:ext>
            </a:extLst>
          </p:cNvPr>
          <p:cNvSpPr txBox="1"/>
          <p:nvPr/>
        </p:nvSpPr>
        <p:spPr>
          <a:xfrm>
            <a:off x="4744193" y="3358738"/>
            <a:ext cx="7453744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cs-CZ" sz="6000" dirty="0">
                <a:latin typeface="Calibri Light"/>
              </a:rPr>
              <a:t>TĚŽAŘI V AMAZONII</a:t>
            </a:r>
            <a:r>
              <a:rPr lang="cs-CZ" sz="6000" dirty="0">
                <a:latin typeface="Calibri Light"/>
                <a:cs typeface="Calibri Light"/>
              </a:rPr>
              <a:t>​</a:t>
            </a:r>
            <a:endParaRPr lang="cs-CZ" sz="6000" dirty="0">
              <a:cs typeface="Calibri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24510C37-BF88-5904-828C-B6928FCEDC7D}"/>
              </a:ext>
            </a:extLst>
          </p:cNvPr>
          <p:cNvSpPr txBox="1"/>
          <p:nvPr/>
        </p:nvSpPr>
        <p:spPr>
          <a:xfrm>
            <a:off x="4011882" y="4378037"/>
            <a:ext cx="799803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cs-CZ" dirty="0">
                <a:cs typeface="Segoe UI"/>
              </a:rPr>
              <a:t>Veronika Vlasáková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996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E2B703B-46F9-481A-A605-82E2A828C4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7D68914-9185-AE67-BEE3-79F100AEB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9863"/>
            <a:ext cx="10515600" cy="1004594"/>
          </a:xfrm>
        </p:spPr>
        <p:txBody>
          <a:bodyPr>
            <a:normAutofit/>
          </a:bodyPr>
          <a:lstStyle/>
          <a:p>
            <a:pPr algn="ctr"/>
            <a:r>
              <a:rPr lang="cs-CZ">
                <a:solidFill>
                  <a:srgbClr val="FFFFFF"/>
                </a:solidFill>
                <a:ea typeface="+mj-lt"/>
                <a:cs typeface="+mj-lt"/>
              </a:rPr>
              <a:t>Těžba dřeva </a:t>
            </a:r>
            <a:endParaRPr lang="cs-CZ">
              <a:solidFill>
                <a:srgbClr val="FFFFFF"/>
              </a:solidFill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F13BE4D7-0C3D-4906-B230-A1C5B4665C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496" y="1587970"/>
            <a:ext cx="11033008" cy="4768380"/>
          </a:xfrm>
          <a:prstGeom prst="roundRect">
            <a:avLst>
              <a:gd name="adj" fmla="val 3174"/>
            </a:avLst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35EE2E0D-F276-96BA-344C-CC0AF08DDC6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5606786"/>
              </p:ext>
            </p:extLst>
          </p:nvPr>
        </p:nvGraphicFramePr>
        <p:xfrm>
          <a:off x="838200" y="1800911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41835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8E89D5E-1885-4160-AC77-CC471DD1D0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3600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982D20B-DEF7-3BC8-9BFD-97039FFE09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3277" y="712269"/>
            <a:ext cx="3370998" cy="5502264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  <a:ea typeface="+mj-lt"/>
                <a:cs typeface="+mj-lt"/>
              </a:rPr>
              <a:t>Použitelná půda pro lidskou expanzi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50D2BD1-98F9-412D-905B-3A843EF407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585216" y="2971800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C66D0DA4-ACD4-05AB-FB4C-D683258AF28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564959"/>
              </p:ext>
            </p:extLst>
          </p:nvPr>
        </p:nvGraphicFramePr>
        <p:xfrm>
          <a:off x="5280025" y="642938"/>
          <a:ext cx="6269038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50" name="Obdélník 149">
            <a:extLst>
              <a:ext uri="{FF2B5EF4-FFF2-40B4-BE49-F238E27FC236}">
                <a16:creationId xmlns:a16="http://schemas.microsoft.com/office/drawing/2014/main" id="{961CAC1A-61CF-712D-E05B-88BB485629E8}"/>
              </a:ext>
            </a:extLst>
          </p:cNvPr>
          <p:cNvSpPr/>
          <p:nvPr/>
        </p:nvSpPr>
        <p:spPr>
          <a:xfrm>
            <a:off x="-93908" y="-160986"/>
            <a:ext cx="4722254" cy="7061916"/>
          </a:xfrm>
          <a:prstGeom prst="rect">
            <a:avLst/>
          </a:prstGeom>
          <a:ln>
            <a:solidFill>
              <a:srgbClr val="92D05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1" name="TextovéPole 150">
            <a:extLst>
              <a:ext uri="{FF2B5EF4-FFF2-40B4-BE49-F238E27FC236}">
                <a16:creationId xmlns:a16="http://schemas.microsoft.com/office/drawing/2014/main" id="{C2CD6998-C8EA-7A7F-0307-5E30F393D579}"/>
              </a:ext>
            </a:extLst>
          </p:cNvPr>
          <p:cNvSpPr txBox="1"/>
          <p:nvPr/>
        </p:nvSpPr>
        <p:spPr>
          <a:xfrm>
            <a:off x="313922" y="1913048"/>
            <a:ext cx="3997814" cy="212365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r>
              <a:rPr lang="cs-CZ" sz="4400">
                <a:solidFill>
                  <a:srgbClr val="FFFFFF"/>
                </a:solidFill>
                <a:latin typeface="Calibri Light"/>
              </a:rPr>
              <a:t>Použitelná půda pro lidskou </a:t>
            </a:r>
            <a:endParaRPr lang="cs-CZ" sz="4400">
              <a:solidFill>
                <a:srgbClr val="000000"/>
              </a:solidFill>
              <a:latin typeface="Calibri" panose="020F0502020204030204"/>
              <a:cs typeface="Calibri"/>
            </a:endParaRPr>
          </a:p>
          <a:p>
            <a:r>
              <a:rPr lang="cs-CZ" sz="4400">
                <a:solidFill>
                  <a:srgbClr val="FFFFFF"/>
                </a:solidFill>
                <a:latin typeface="Calibri Light"/>
              </a:rPr>
              <a:t>expanzi</a:t>
            </a:r>
            <a:endParaRPr lang="cs-CZ" sz="44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71908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92FEB64-6EEA-4759-B4A4-BD2C1E660B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7393" y="847600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57FDB59-14CD-CC84-E1C4-03C0BFAEDE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9278" y="1233241"/>
            <a:ext cx="3240506" cy="406462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  <a:cs typeface="Calibri Light"/>
              </a:rPr>
              <a:t>Generátor příjmů</a:t>
            </a:r>
            <a:endParaRPr lang="cs-CZ">
              <a:cs typeface="Calibri Light" panose="020F0302020204030204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370363-3ABA-415B-4B76-F4CD0828B4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842344"/>
            <a:ext cx="5386587" cy="486788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>
                <a:cs typeface="Calibri"/>
              </a:rPr>
              <a:t>těžba ropy a zemního plynu</a:t>
            </a:r>
          </a:p>
          <a:p>
            <a:r>
              <a:rPr lang="cs-CZ">
                <a:cs typeface="Calibri"/>
              </a:rPr>
              <a:t>těžba zlata, stříbra a drahých kovů</a:t>
            </a: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0505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380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15C39D-7B33-A59E-1DE2-3E41CA04F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cs typeface="Calibri Light"/>
              </a:rPr>
              <a:t>Příležitosti k objevování</a:t>
            </a:r>
          </a:p>
        </p:txBody>
      </p:sp>
      <p:sp>
        <p:nvSpPr>
          <p:cNvPr id="18" name="Rovnoramenný trojúhelník 17">
            <a:extLst>
              <a:ext uri="{FF2B5EF4-FFF2-40B4-BE49-F238E27FC236}">
                <a16:creationId xmlns:a16="http://schemas.microsoft.com/office/drawing/2014/main" id="{786A8B16-B31B-1FA5-9C06-B11B19143346}"/>
              </a:ext>
            </a:extLst>
          </p:cNvPr>
          <p:cNvSpPr/>
          <p:nvPr/>
        </p:nvSpPr>
        <p:spPr>
          <a:xfrm rot="5820000">
            <a:off x="10028177" y="4998831"/>
            <a:ext cx="1803040" cy="1867436"/>
          </a:xfrm>
          <a:prstGeom prst="triangle">
            <a:avLst/>
          </a:prstGeom>
          <a:noFill/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8596448D-8961-2027-E2C8-0B478B305EB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4" name="Ovál 53">
            <a:extLst>
              <a:ext uri="{FF2B5EF4-FFF2-40B4-BE49-F238E27FC236}">
                <a16:creationId xmlns:a16="http://schemas.microsoft.com/office/drawing/2014/main" id="{E4AC5234-C555-6825-4A82-1E974D221AA2}"/>
              </a:ext>
            </a:extLst>
          </p:cNvPr>
          <p:cNvSpPr/>
          <p:nvPr/>
        </p:nvSpPr>
        <p:spPr>
          <a:xfrm>
            <a:off x="8567132" y="5929648"/>
            <a:ext cx="858591" cy="869323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9" name="Přímá spojnice se šipkou 68">
            <a:extLst>
              <a:ext uri="{FF2B5EF4-FFF2-40B4-BE49-F238E27FC236}">
                <a16:creationId xmlns:a16="http://schemas.microsoft.com/office/drawing/2014/main" id="{D57B9815-654B-F1AF-6D77-D47ADED487BE}"/>
              </a:ext>
            </a:extLst>
          </p:cNvPr>
          <p:cNvCxnSpPr/>
          <p:nvPr/>
        </p:nvCxnSpPr>
        <p:spPr>
          <a:xfrm>
            <a:off x="11895787" y="4002109"/>
            <a:ext cx="12879" cy="1440287"/>
          </a:xfrm>
          <a:prstGeom prst="straightConnector1">
            <a:avLst/>
          </a:prstGeom>
          <a:ln w="57150">
            <a:prstDash val="dash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70" name="Ovál 69">
            <a:extLst>
              <a:ext uri="{FF2B5EF4-FFF2-40B4-BE49-F238E27FC236}">
                <a16:creationId xmlns:a16="http://schemas.microsoft.com/office/drawing/2014/main" id="{433833F0-3502-E0A8-3211-BF4980847A3C}"/>
              </a:ext>
            </a:extLst>
          </p:cNvPr>
          <p:cNvSpPr/>
          <p:nvPr/>
        </p:nvSpPr>
        <p:spPr>
          <a:xfrm>
            <a:off x="11623184" y="6364309"/>
            <a:ext cx="1287886" cy="98738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2015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F837543A-6020-4505-A233-C9DB4BF740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1E0AE6B-9DB1-6A54-EFAA-46CD7AE50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558489" cy="1325563"/>
          </a:xfrm>
        </p:spPr>
        <p:txBody>
          <a:bodyPr>
            <a:normAutofit/>
          </a:bodyPr>
          <a:lstStyle/>
          <a:p>
            <a:r>
              <a:rPr lang="cs-CZ" dirty="0">
                <a:cs typeface="Calibri Light"/>
              </a:rPr>
              <a:t>Nová pracovní místa</a:t>
            </a:r>
          </a:p>
        </p:txBody>
      </p:sp>
      <p:sp>
        <p:nvSpPr>
          <p:cNvPr id="6" name="Freeform: Shape 9">
            <a:extLst>
              <a:ext uri="{FF2B5EF4-FFF2-40B4-BE49-F238E27FC236}">
                <a16:creationId xmlns:a16="http://schemas.microsoft.com/office/drawing/2014/main" id="{35B16301-FB18-48BA-A6DD-C37CAF6F9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F280BB-CC5C-B60A-E74B-9AFFAA69E1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299024" cy="435133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r>
              <a:rPr lang="cs-CZ" dirty="0">
                <a:cs typeface="Calibri"/>
              </a:rPr>
              <a:t>zaměstnanost v těchto oblastech je nízká</a:t>
            </a:r>
          </a:p>
          <a:p>
            <a:pPr lvl="1"/>
            <a:r>
              <a:rPr lang="cs-CZ" dirty="0">
                <a:cs typeface="Calibri"/>
              </a:rPr>
              <a:t>nová těžební místa</a:t>
            </a:r>
            <a:endParaRPr lang="cs-CZ" dirty="0">
              <a:ea typeface="Calibri"/>
              <a:cs typeface="Calibri"/>
            </a:endParaRPr>
          </a:p>
          <a:p>
            <a:pPr lvl="1"/>
            <a:r>
              <a:rPr lang="cs-CZ" dirty="0">
                <a:cs typeface="Calibri"/>
              </a:rPr>
              <a:t>zaměstnání v zemědělství</a:t>
            </a:r>
            <a:endParaRPr lang="cs-CZ" dirty="0">
              <a:ea typeface="Calibri"/>
              <a:cs typeface="Calibri"/>
            </a:endParaRPr>
          </a:p>
        </p:txBody>
      </p:sp>
      <p:sp>
        <p:nvSpPr>
          <p:cNvPr id="7" name="Oval 11">
            <a:extLst>
              <a:ext uri="{FF2B5EF4-FFF2-40B4-BE49-F238E27FC236}">
                <a16:creationId xmlns:a16="http://schemas.microsoft.com/office/drawing/2014/main" id="{C3C0D90E-074A-4F52-9B11-B52BEF4BC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Block Arc 13">
            <a:extLst>
              <a:ext uri="{FF2B5EF4-FFF2-40B4-BE49-F238E27FC236}">
                <a16:creationId xmlns:a16="http://schemas.microsoft.com/office/drawing/2014/main" id="{CABBD4C1-E6F8-46F6-8152-A8A97490B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18531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Freeform: Shape 15">
            <a:extLst>
              <a:ext uri="{FF2B5EF4-FFF2-40B4-BE49-F238E27FC236}">
                <a16:creationId xmlns:a16="http://schemas.microsoft.com/office/drawing/2014/main" id="{83BA5EF5-1FE9-4BF9-83BB-269BCDDF6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3" name="Straight Connector 17">
            <a:extLst>
              <a:ext uri="{FF2B5EF4-FFF2-40B4-BE49-F238E27FC236}">
                <a16:creationId xmlns:a16="http://schemas.microsoft.com/office/drawing/2014/main" id="{4B3BCACB-5880-460B-9606-8C433A9AF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reeform: Shape 19">
            <a:extLst>
              <a:ext uri="{FF2B5EF4-FFF2-40B4-BE49-F238E27FC236}">
                <a16:creationId xmlns:a16="http://schemas.microsoft.com/office/drawing/2014/main" id="{88853921-7BC9-4BDE-ACAB-133C683C8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7" name="Arc 21">
            <a:extLst>
              <a:ext uri="{FF2B5EF4-FFF2-40B4-BE49-F238E27FC236}">
                <a16:creationId xmlns:a16="http://schemas.microsoft.com/office/drawing/2014/main" id="{09192968-3AE7-4470-A61C-97294BB92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23">
            <a:extLst>
              <a:ext uri="{FF2B5EF4-FFF2-40B4-BE49-F238E27FC236}">
                <a16:creationId xmlns:a16="http://schemas.microsoft.com/office/drawing/2014/main" id="{3AB72E55-43E4-4356-BFE8-E2102CB0B5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924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1709F1D5-B0F1-4714-A239-E5B61C1619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9">
            <a:extLst>
              <a:ext uri="{FF2B5EF4-FFF2-40B4-BE49-F238E27FC236}">
                <a16:creationId xmlns:a16="http://schemas.microsoft.com/office/drawing/2014/main" id="{228FB460-D3FF-4440-A020-05982A09E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0546" y="1011045"/>
            <a:ext cx="4369859" cy="4369859"/>
          </a:xfrm>
          <a:prstGeom prst="roundRect">
            <a:avLst>
              <a:gd name="adj" fmla="val 275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CF84A9C-246B-EC4B-D2ED-102E57B5F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826" y="1112969"/>
            <a:ext cx="3937298" cy="4166010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  <a:cs typeface="Calibri Light"/>
              </a:rPr>
              <a:t>Materiály</a:t>
            </a:r>
          </a:p>
        </p:txBody>
      </p:sp>
      <p:sp>
        <p:nvSpPr>
          <p:cNvPr id="7" name="Freeform: Shape 11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" name="Freeform: Shape 13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1" name="Freeform: Shape 15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278902-8E1C-A804-6E55-5A9BD3C018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820880"/>
            <a:ext cx="5257799" cy="488935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>
                <a:cs typeface="Calibri"/>
              </a:rPr>
              <a:t>aspirin</a:t>
            </a:r>
          </a:p>
          <a:p>
            <a:r>
              <a:rPr lang="cs-CZ" dirty="0">
                <a:cs typeface="Calibri"/>
              </a:rPr>
              <a:t>houby</a:t>
            </a:r>
          </a:p>
          <a:p>
            <a:r>
              <a:rPr lang="cs-CZ" dirty="0">
                <a:cs typeface="Calibri"/>
              </a:rPr>
              <a:t>karnaubský vosk</a:t>
            </a:r>
          </a:p>
          <a:p>
            <a:r>
              <a:rPr lang="cs-CZ" dirty="0" err="1">
                <a:cs typeface="Calibri"/>
              </a:rPr>
              <a:t>henna</a:t>
            </a:r>
            <a:r>
              <a:rPr lang="cs-CZ" dirty="0">
                <a:cs typeface="Calibri"/>
              </a:rPr>
              <a:t> barvivo</a:t>
            </a:r>
          </a:p>
          <a:p>
            <a:r>
              <a:rPr lang="cs-CZ" dirty="0">
                <a:cs typeface="Calibri"/>
              </a:rPr>
              <a:t>guma</a:t>
            </a:r>
          </a:p>
          <a:p>
            <a:r>
              <a:rPr lang="cs-CZ" dirty="0">
                <a:ea typeface="+mn-lt"/>
                <a:cs typeface="+mn-lt"/>
              </a:rPr>
              <a:t>žvýkačky</a:t>
            </a:r>
          </a:p>
          <a:p>
            <a:r>
              <a:rPr lang="cs-CZ" dirty="0">
                <a:ea typeface="+mn-lt"/>
                <a:cs typeface="+mn-lt"/>
              </a:rPr>
              <a:t>sójové boby</a:t>
            </a:r>
            <a:endParaRPr lang="cs-CZ" dirty="0">
              <a:cs typeface="Calibri"/>
            </a:endParaRPr>
          </a:p>
        </p:txBody>
      </p:sp>
      <p:sp>
        <p:nvSpPr>
          <p:cNvPr id="13" name="Freeform: Shape 17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5" name="Freeform: Shape 19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18308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7" name="Freeform: Shape 21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9951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B4443E-F6D0-4208-E4CC-9EB66C25A6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Příčiny odlesňování v Amazonii</a:t>
            </a:r>
          </a:p>
        </p:txBody>
      </p:sp>
      <p:graphicFrame>
        <p:nvGraphicFramePr>
          <p:cNvPr id="9" name="Zástupný obsah 8">
            <a:extLst>
              <a:ext uri="{FF2B5EF4-FFF2-40B4-BE49-F238E27FC236}">
                <a16:creationId xmlns:a16="http://schemas.microsoft.com/office/drawing/2014/main" id="{3434D6CA-FDB0-BF08-3BF6-D91A660DAF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4837780"/>
              </p:ext>
            </p:extLst>
          </p:nvPr>
        </p:nvGraphicFramePr>
        <p:xfrm>
          <a:off x="501870" y="1598723"/>
          <a:ext cx="11395841" cy="5064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993053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: se zakulacenými rohy 3">
            <a:extLst>
              <a:ext uri="{FF2B5EF4-FFF2-40B4-BE49-F238E27FC236}">
                <a16:creationId xmlns:a16="http://schemas.microsoft.com/office/drawing/2014/main" id="{C5CE7E3B-3110-7B07-98DF-9F93F9E06CE3}"/>
              </a:ext>
            </a:extLst>
          </p:cNvPr>
          <p:cNvSpPr/>
          <p:nvPr/>
        </p:nvSpPr>
        <p:spPr>
          <a:xfrm>
            <a:off x="834443" y="1955978"/>
            <a:ext cx="10356760" cy="453980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19516D6-862C-F29A-8CC3-506525016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solidFill>
                  <a:schemeClr val="bg1"/>
                </a:solidFill>
                <a:cs typeface="Calibri Light"/>
              </a:rPr>
              <a:t>Zdroje: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960DF8-44F1-C740-8B9E-28F3EB4C49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cs-CZ" dirty="0">
              <a:ea typeface="+mn-lt"/>
              <a:cs typeface="+mn-lt"/>
            </a:endParaRPr>
          </a:p>
          <a:p>
            <a:r>
              <a:rPr lang="cs-CZ" dirty="0">
                <a:ea typeface="+mn-lt"/>
                <a:cs typeface="+mn-l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https://obchodnirady.cz/19-vyhody-a-nevyhody-odlesnovani/</a:t>
            </a:r>
            <a:endParaRPr lang="cs-CZ" dirty="0">
              <a:ea typeface="+mn-lt"/>
              <a:cs typeface="+mn-lt"/>
            </a:endParaRPr>
          </a:p>
          <a:p>
            <a:r>
              <a:rPr lang="cs-CZ" dirty="0">
                <a:ea typeface="+mn-lt"/>
                <a:cs typeface="+mn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https://www.nasehobby.cz/drevo-z-pralesa/</a:t>
            </a:r>
            <a:endParaRPr lang="cs-CZ" dirty="0">
              <a:cs typeface="Calibri"/>
            </a:endParaRPr>
          </a:p>
          <a:p>
            <a:endParaRPr lang="cs-CZ" dirty="0">
              <a:ea typeface="+mn-lt"/>
              <a:cs typeface="+mn-lt"/>
            </a:endParaRPr>
          </a:p>
          <a:p>
            <a:endParaRPr lang="cs-CZ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639611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121</Words>
  <Application>Microsoft Office PowerPoint</Application>
  <PresentationFormat>Širokoúhlá obrazovka</PresentationFormat>
  <Paragraphs>34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Segoe UI</vt:lpstr>
      <vt:lpstr>Office Theme</vt:lpstr>
      <vt:lpstr>Prezentace aplikace PowerPoint</vt:lpstr>
      <vt:lpstr>Těžba dřeva </vt:lpstr>
      <vt:lpstr>Použitelná půda pro lidskou expanzi</vt:lpstr>
      <vt:lpstr>Generátor příjmů</vt:lpstr>
      <vt:lpstr>Příležitosti k objevování</vt:lpstr>
      <vt:lpstr>Nová pracovní místa</vt:lpstr>
      <vt:lpstr>Materiály</vt:lpstr>
      <vt:lpstr>Příčiny odlesňování v Amazonii</vt:lpstr>
      <vt:lpstr>Zdroje: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Petr</dc:creator>
  <cp:lastModifiedBy>Veronika Vlasáková</cp:lastModifiedBy>
  <cp:revision>6</cp:revision>
  <dcterms:created xsi:type="dcterms:W3CDTF">2022-12-10T09:18:10Z</dcterms:created>
  <dcterms:modified xsi:type="dcterms:W3CDTF">2025-03-01T19:47:58Z</dcterms:modified>
</cp:coreProperties>
</file>