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E57BA9-FFC7-4412-9249-54F1677697CF}" type="doc">
      <dgm:prSet loTypeId="urn:microsoft.com/office/officeart/2005/8/layout/radial1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7108FEA5-43CE-4505-94F0-BBB52CED330D}">
      <dgm:prSet phldrT="[Text]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Valné shromáždění</a:t>
          </a:r>
        </a:p>
      </dgm:t>
    </dgm:pt>
    <dgm:pt modelId="{CF66FEB0-2273-4D05-B622-7EDF085905E6}" type="parTrans" cxnId="{90D8DEE6-98D0-4C1E-AD72-3B891C29A1FD}">
      <dgm:prSet/>
      <dgm:spPr/>
      <dgm:t>
        <a:bodyPr/>
        <a:lstStyle/>
        <a:p>
          <a:endParaRPr lang="cs-CZ"/>
        </a:p>
      </dgm:t>
    </dgm:pt>
    <dgm:pt modelId="{A605177C-C529-483F-A3E2-26A048CC7D3F}" type="sibTrans" cxnId="{90D8DEE6-98D0-4C1E-AD72-3B891C29A1FD}">
      <dgm:prSet/>
      <dgm:spPr/>
      <dgm:t>
        <a:bodyPr/>
        <a:lstStyle/>
        <a:p>
          <a:endParaRPr lang="cs-CZ"/>
        </a:p>
      </dgm:t>
    </dgm:pt>
    <dgm:pt modelId="{786ACC92-068D-4382-9F3A-8CE76D9A6A9D}">
      <dgm:prSet phldrT="[Text]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Mezinárodní soudní dvůr</a:t>
          </a:r>
        </a:p>
      </dgm:t>
    </dgm:pt>
    <dgm:pt modelId="{7C06977C-7C02-410B-8A37-BA4B89C6B1FF}" type="parTrans" cxnId="{95ACA2F1-F650-46F1-B912-20C8E606E2FD}">
      <dgm:prSet/>
      <dgm:spPr/>
      <dgm:t>
        <a:bodyPr/>
        <a:lstStyle/>
        <a:p>
          <a:endParaRPr lang="cs-CZ"/>
        </a:p>
      </dgm:t>
    </dgm:pt>
    <dgm:pt modelId="{40473CE0-4BED-4AA9-93DF-D09DE839A264}" type="sibTrans" cxnId="{95ACA2F1-F650-46F1-B912-20C8E606E2FD}">
      <dgm:prSet/>
      <dgm:spPr/>
      <dgm:t>
        <a:bodyPr/>
        <a:lstStyle/>
        <a:p>
          <a:endParaRPr lang="cs-CZ"/>
        </a:p>
      </dgm:t>
    </dgm:pt>
    <dgm:pt modelId="{78160E4D-E393-4AFB-825D-54F2823BB526}">
      <dgm:prSet phldrT="[Text]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Ekonomická a sociální rada</a:t>
          </a:r>
        </a:p>
      </dgm:t>
    </dgm:pt>
    <dgm:pt modelId="{51704DA4-2924-4D1B-A8B7-0EE72A9E02A9}" type="parTrans" cxnId="{27BAC908-D4F6-4722-9A32-2657B98DF428}">
      <dgm:prSet/>
      <dgm:spPr/>
      <dgm:t>
        <a:bodyPr/>
        <a:lstStyle/>
        <a:p>
          <a:endParaRPr lang="cs-CZ"/>
        </a:p>
      </dgm:t>
    </dgm:pt>
    <dgm:pt modelId="{5D7CECB5-E471-44C4-A448-A07C0869779D}" type="sibTrans" cxnId="{27BAC908-D4F6-4722-9A32-2657B98DF428}">
      <dgm:prSet/>
      <dgm:spPr/>
      <dgm:t>
        <a:bodyPr/>
        <a:lstStyle/>
        <a:p>
          <a:endParaRPr lang="cs-CZ"/>
        </a:p>
      </dgm:t>
    </dgm:pt>
    <dgm:pt modelId="{E8B83903-652F-45F6-B494-9909105BC294}">
      <dgm:prSet phldrT="[Text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Poručenská rada</a:t>
          </a:r>
        </a:p>
      </dgm:t>
    </dgm:pt>
    <dgm:pt modelId="{1A22BA74-079C-4C41-A410-561586BC0346}" type="parTrans" cxnId="{E1575B9D-9019-4F6C-B388-1207B5753698}">
      <dgm:prSet/>
      <dgm:spPr/>
      <dgm:t>
        <a:bodyPr/>
        <a:lstStyle/>
        <a:p>
          <a:endParaRPr lang="cs-CZ"/>
        </a:p>
      </dgm:t>
    </dgm:pt>
    <dgm:pt modelId="{D897CA2C-2D71-438B-809F-42BB492A56E7}" type="sibTrans" cxnId="{E1575B9D-9019-4F6C-B388-1207B5753698}">
      <dgm:prSet/>
      <dgm:spPr/>
      <dgm:t>
        <a:bodyPr/>
        <a:lstStyle/>
        <a:p>
          <a:endParaRPr lang="cs-CZ"/>
        </a:p>
      </dgm:t>
    </dgm:pt>
    <dgm:pt modelId="{A6C11618-326C-4502-B029-CD19CEE5DF6C}">
      <dgm:prSet phldrT="[Text]"/>
      <dgm:spPr>
        <a:solidFill>
          <a:srgbClr val="FF66CC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Sekretariát OSN</a:t>
          </a:r>
        </a:p>
      </dgm:t>
    </dgm:pt>
    <dgm:pt modelId="{3EFB620A-E746-4631-9E8F-729F8A21CD1B}" type="parTrans" cxnId="{C5906586-A9F6-453B-A6A7-88D6C68230D2}">
      <dgm:prSet/>
      <dgm:spPr/>
      <dgm:t>
        <a:bodyPr/>
        <a:lstStyle/>
        <a:p>
          <a:endParaRPr lang="cs-CZ"/>
        </a:p>
      </dgm:t>
    </dgm:pt>
    <dgm:pt modelId="{67B3FF96-7ACF-4415-9435-41FD54F004E0}" type="sibTrans" cxnId="{C5906586-A9F6-453B-A6A7-88D6C68230D2}">
      <dgm:prSet/>
      <dgm:spPr/>
      <dgm:t>
        <a:bodyPr/>
        <a:lstStyle/>
        <a:p>
          <a:endParaRPr lang="cs-CZ"/>
        </a:p>
      </dgm:t>
    </dgm:pt>
    <dgm:pt modelId="{261D7BC2-9F0F-4D5F-91D0-57157B2C2CCF}">
      <dgm:prSet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Rada bezpečnosti</a:t>
          </a:r>
        </a:p>
      </dgm:t>
    </dgm:pt>
    <dgm:pt modelId="{4D1B7230-2502-436E-90A5-909BCEFDA1BE}" type="parTrans" cxnId="{CC56F9C3-39FF-4BB0-B986-0A4CA18D3BA8}">
      <dgm:prSet/>
      <dgm:spPr/>
      <dgm:t>
        <a:bodyPr/>
        <a:lstStyle/>
        <a:p>
          <a:endParaRPr lang="cs-CZ"/>
        </a:p>
      </dgm:t>
    </dgm:pt>
    <dgm:pt modelId="{2A3F2C5F-E457-4793-9094-680CAC2E60E0}" type="sibTrans" cxnId="{CC56F9C3-39FF-4BB0-B986-0A4CA18D3BA8}">
      <dgm:prSet/>
      <dgm:spPr/>
      <dgm:t>
        <a:bodyPr/>
        <a:lstStyle/>
        <a:p>
          <a:endParaRPr lang="cs-CZ"/>
        </a:p>
      </dgm:t>
    </dgm:pt>
    <dgm:pt modelId="{9F4DC052-19E2-4DBF-BB9F-36862D440A90}" type="pres">
      <dgm:prSet presAssocID="{93E57BA9-FFC7-4412-9249-54F1677697C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748D508-08AC-45E1-BB5A-87F110E8BE0B}" type="pres">
      <dgm:prSet presAssocID="{7108FEA5-43CE-4505-94F0-BBB52CED330D}" presName="centerShape" presStyleLbl="node0" presStyleIdx="0" presStyleCnt="1" custScaleX="139986" custScaleY="90270"/>
      <dgm:spPr/>
    </dgm:pt>
    <dgm:pt modelId="{58005861-31B0-464E-B380-583376B3A42F}" type="pres">
      <dgm:prSet presAssocID="{7C06977C-7C02-410B-8A37-BA4B89C6B1FF}" presName="Name9" presStyleLbl="parChTrans1D2" presStyleIdx="0" presStyleCnt="5"/>
      <dgm:spPr/>
    </dgm:pt>
    <dgm:pt modelId="{2322C1A0-17F5-40A2-876B-6AFD28CA86F6}" type="pres">
      <dgm:prSet presAssocID="{7C06977C-7C02-410B-8A37-BA4B89C6B1FF}" presName="connTx" presStyleLbl="parChTrans1D2" presStyleIdx="0" presStyleCnt="5"/>
      <dgm:spPr/>
    </dgm:pt>
    <dgm:pt modelId="{49431C25-B959-44ED-9F88-3400C614E9E1}" type="pres">
      <dgm:prSet presAssocID="{786ACC92-068D-4382-9F3A-8CE76D9A6A9D}" presName="node" presStyleLbl="node1" presStyleIdx="0" presStyleCnt="5" custScaleX="161205" custScaleY="88795">
        <dgm:presLayoutVars>
          <dgm:bulletEnabled val="1"/>
        </dgm:presLayoutVars>
      </dgm:prSet>
      <dgm:spPr/>
    </dgm:pt>
    <dgm:pt modelId="{70EA42C9-2727-47E7-B7B7-2D2C5C579CBD}" type="pres">
      <dgm:prSet presAssocID="{51704DA4-2924-4D1B-A8B7-0EE72A9E02A9}" presName="Name9" presStyleLbl="parChTrans1D2" presStyleIdx="1" presStyleCnt="5"/>
      <dgm:spPr/>
    </dgm:pt>
    <dgm:pt modelId="{7623D6A5-953D-4934-9CBE-4301C1009C0E}" type="pres">
      <dgm:prSet presAssocID="{51704DA4-2924-4D1B-A8B7-0EE72A9E02A9}" presName="connTx" presStyleLbl="parChTrans1D2" presStyleIdx="1" presStyleCnt="5"/>
      <dgm:spPr/>
    </dgm:pt>
    <dgm:pt modelId="{1166A8C4-7D2A-4188-82E8-9D47F96F2807}" type="pres">
      <dgm:prSet presAssocID="{78160E4D-E393-4AFB-825D-54F2823BB526}" presName="node" presStyleLbl="node1" presStyleIdx="1" presStyleCnt="5" custScaleX="135025" custScaleY="84247" custRadScaleRad="158899" custRadScaleInc="-4205">
        <dgm:presLayoutVars>
          <dgm:bulletEnabled val="1"/>
        </dgm:presLayoutVars>
      </dgm:prSet>
      <dgm:spPr/>
    </dgm:pt>
    <dgm:pt modelId="{7139E751-2035-4402-A150-F19EB13B4A49}" type="pres">
      <dgm:prSet presAssocID="{1A22BA74-079C-4C41-A410-561586BC0346}" presName="Name9" presStyleLbl="parChTrans1D2" presStyleIdx="2" presStyleCnt="5"/>
      <dgm:spPr/>
    </dgm:pt>
    <dgm:pt modelId="{2C960279-CF09-43D3-AB0D-BD0B5C149BE3}" type="pres">
      <dgm:prSet presAssocID="{1A22BA74-079C-4C41-A410-561586BC0346}" presName="connTx" presStyleLbl="parChTrans1D2" presStyleIdx="2" presStyleCnt="5"/>
      <dgm:spPr/>
    </dgm:pt>
    <dgm:pt modelId="{7C1CFA7D-DB4A-4FC5-AB4E-9C23F77FF0E5}" type="pres">
      <dgm:prSet presAssocID="{E8B83903-652F-45F6-B494-9909105BC294}" presName="node" presStyleLbl="node1" presStyleIdx="2" presStyleCnt="5" custScaleX="154286" custScaleY="76265" custRadScaleRad="133895" custRadScaleInc="-69874">
        <dgm:presLayoutVars>
          <dgm:bulletEnabled val="1"/>
        </dgm:presLayoutVars>
      </dgm:prSet>
      <dgm:spPr/>
    </dgm:pt>
    <dgm:pt modelId="{53626124-C39D-4DD4-B207-BA9C16930089}" type="pres">
      <dgm:prSet presAssocID="{3EFB620A-E746-4631-9E8F-729F8A21CD1B}" presName="Name9" presStyleLbl="parChTrans1D2" presStyleIdx="3" presStyleCnt="5"/>
      <dgm:spPr/>
    </dgm:pt>
    <dgm:pt modelId="{DD9A70A3-4C59-41E2-AA46-872150520E1E}" type="pres">
      <dgm:prSet presAssocID="{3EFB620A-E746-4631-9E8F-729F8A21CD1B}" presName="connTx" presStyleLbl="parChTrans1D2" presStyleIdx="3" presStyleCnt="5"/>
      <dgm:spPr/>
    </dgm:pt>
    <dgm:pt modelId="{6EA39D17-85F0-48C0-ABC6-1CA17F10E4AC}" type="pres">
      <dgm:prSet presAssocID="{A6C11618-326C-4502-B029-CD19CEE5DF6C}" presName="node" presStyleLbl="node1" presStyleIdx="3" presStyleCnt="5" custScaleX="155071" custScaleY="76010" custRadScaleRad="117363" custRadScaleInc="52882">
        <dgm:presLayoutVars>
          <dgm:bulletEnabled val="1"/>
        </dgm:presLayoutVars>
      </dgm:prSet>
      <dgm:spPr/>
    </dgm:pt>
    <dgm:pt modelId="{8F0928D3-8D73-4F1D-9F1E-9F2F13AC1DB7}" type="pres">
      <dgm:prSet presAssocID="{4D1B7230-2502-436E-90A5-909BCEFDA1BE}" presName="Name9" presStyleLbl="parChTrans1D2" presStyleIdx="4" presStyleCnt="5"/>
      <dgm:spPr/>
    </dgm:pt>
    <dgm:pt modelId="{DDB7DA99-D3C9-44C5-BAB2-21FA9C85F33B}" type="pres">
      <dgm:prSet presAssocID="{4D1B7230-2502-436E-90A5-909BCEFDA1BE}" presName="connTx" presStyleLbl="parChTrans1D2" presStyleIdx="4" presStyleCnt="5"/>
      <dgm:spPr/>
    </dgm:pt>
    <dgm:pt modelId="{9CDBABD7-9310-4980-AA73-32817E76D88F}" type="pres">
      <dgm:prSet presAssocID="{261D7BC2-9F0F-4D5F-91D0-57157B2C2CCF}" presName="node" presStyleLbl="node1" presStyleIdx="4" presStyleCnt="5" custScaleX="141237" custScaleY="77680" custRadScaleRad="145635" custRadScaleInc="14901">
        <dgm:presLayoutVars>
          <dgm:bulletEnabled val="1"/>
        </dgm:presLayoutVars>
      </dgm:prSet>
      <dgm:spPr/>
    </dgm:pt>
  </dgm:ptLst>
  <dgm:cxnLst>
    <dgm:cxn modelId="{DA1DA901-A83F-4CF5-8A63-CD91F8964C75}" type="presOf" srcId="{4D1B7230-2502-436E-90A5-909BCEFDA1BE}" destId="{DDB7DA99-D3C9-44C5-BAB2-21FA9C85F33B}" srcOrd="1" destOrd="0" presId="urn:microsoft.com/office/officeart/2005/8/layout/radial1"/>
    <dgm:cxn modelId="{27BAC908-D4F6-4722-9A32-2657B98DF428}" srcId="{7108FEA5-43CE-4505-94F0-BBB52CED330D}" destId="{78160E4D-E393-4AFB-825D-54F2823BB526}" srcOrd="1" destOrd="0" parTransId="{51704DA4-2924-4D1B-A8B7-0EE72A9E02A9}" sibTransId="{5D7CECB5-E471-44C4-A448-A07C0869779D}"/>
    <dgm:cxn modelId="{C7D2B20E-041C-41F7-A956-CC3F0F9EBE5F}" type="presOf" srcId="{E8B83903-652F-45F6-B494-9909105BC294}" destId="{7C1CFA7D-DB4A-4FC5-AB4E-9C23F77FF0E5}" srcOrd="0" destOrd="0" presId="urn:microsoft.com/office/officeart/2005/8/layout/radial1"/>
    <dgm:cxn modelId="{2DC8062B-9047-4BA7-A667-916BD4BF505D}" type="presOf" srcId="{7C06977C-7C02-410B-8A37-BA4B89C6B1FF}" destId="{2322C1A0-17F5-40A2-876B-6AFD28CA86F6}" srcOrd="1" destOrd="0" presId="urn:microsoft.com/office/officeart/2005/8/layout/radial1"/>
    <dgm:cxn modelId="{306D0131-0134-45A1-AC77-63C4D76D779A}" type="presOf" srcId="{A6C11618-326C-4502-B029-CD19CEE5DF6C}" destId="{6EA39D17-85F0-48C0-ABC6-1CA17F10E4AC}" srcOrd="0" destOrd="0" presId="urn:microsoft.com/office/officeart/2005/8/layout/radial1"/>
    <dgm:cxn modelId="{69CBBA62-1363-4B0E-8BFA-1568D1ACB997}" type="presOf" srcId="{7108FEA5-43CE-4505-94F0-BBB52CED330D}" destId="{7748D508-08AC-45E1-BB5A-87F110E8BE0B}" srcOrd="0" destOrd="0" presId="urn:microsoft.com/office/officeart/2005/8/layout/radial1"/>
    <dgm:cxn modelId="{A439656C-FF50-434B-9939-9527BFA735F2}" type="presOf" srcId="{3EFB620A-E746-4631-9E8F-729F8A21CD1B}" destId="{53626124-C39D-4DD4-B207-BA9C16930089}" srcOrd="0" destOrd="0" presId="urn:microsoft.com/office/officeart/2005/8/layout/radial1"/>
    <dgm:cxn modelId="{0519A656-DE12-43D3-AA7B-0FE24DB1513B}" type="presOf" srcId="{3EFB620A-E746-4631-9E8F-729F8A21CD1B}" destId="{DD9A70A3-4C59-41E2-AA46-872150520E1E}" srcOrd="1" destOrd="0" presId="urn:microsoft.com/office/officeart/2005/8/layout/radial1"/>
    <dgm:cxn modelId="{C5906586-A9F6-453B-A6A7-88D6C68230D2}" srcId="{7108FEA5-43CE-4505-94F0-BBB52CED330D}" destId="{A6C11618-326C-4502-B029-CD19CEE5DF6C}" srcOrd="3" destOrd="0" parTransId="{3EFB620A-E746-4631-9E8F-729F8A21CD1B}" sibTransId="{67B3FF96-7ACF-4415-9435-41FD54F004E0}"/>
    <dgm:cxn modelId="{F9B6858C-09DF-4544-9098-D2A01775AD22}" type="presOf" srcId="{51704DA4-2924-4D1B-A8B7-0EE72A9E02A9}" destId="{7623D6A5-953D-4934-9CBE-4301C1009C0E}" srcOrd="1" destOrd="0" presId="urn:microsoft.com/office/officeart/2005/8/layout/radial1"/>
    <dgm:cxn modelId="{95035196-2AE0-4855-9276-7512B01D9809}" type="presOf" srcId="{7C06977C-7C02-410B-8A37-BA4B89C6B1FF}" destId="{58005861-31B0-464E-B380-583376B3A42F}" srcOrd="0" destOrd="0" presId="urn:microsoft.com/office/officeart/2005/8/layout/radial1"/>
    <dgm:cxn modelId="{E1575B9D-9019-4F6C-B388-1207B5753698}" srcId="{7108FEA5-43CE-4505-94F0-BBB52CED330D}" destId="{E8B83903-652F-45F6-B494-9909105BC294}" srcOrd="2" destOrd="0" parTransId="{1A22BA74-079C-4C41-A410-561586BC0346}" sibTransId="{D897CA2C-2D71-438B-809F-42BB492A56E7}"/>
    <dgm:cxn modelId="{3EFA5AA1-9F35-4705-BDB2-90BF7E3AE24D}" type="presOf" srcId="{786ACC92-068D-4382-9F3A-8CE76D9A6A9D}" destId="{49431C25-B959-44ED-9F88-3400C614E9E1}" srcOrd="0" destOrd="0" presId="urn:microsoft.com/office/officeart/2005/8/layout/radial1"/>
    <dgm:cxn modelId="{1D4368AF-CC7D-4C90-83B8-CAB0F85980FF}" type="presOf" srcId="{93E57BA9-FFC7-4412-9249-54F1677697CF}" destId="{9F4DC052-19E2-4DBF-BB9F-36862D440A90}" srcOrd="0" destOrd="0" presId="urn:microsoft.com/office/officeart/2005/8/layout/radial1"/>
    <dgm:cxn modelId="{5BB994B6-CA5B-455F-84A3-D1EE9B90D393}" type="presOf" srcId="{261D7BC2-9F0F-4D5F-91D0-57157B2C2CCF}" destId="{9CDBABD7-9310-4980-AA73-32817E76D88F}" srcOrd="0" destOrd="0" presId="urn:microsoft.com/office/officeart/2005/8/layout/radial1"/>
    <dgm:cxn modelId="{CC56F9C3-39FF-4BB0-B986-0A4CA18D3BA8}" srcId="{7108FEA5-43CE-4505-94F0-BBB52CED330D}" destId="{261D7BC2-9F0F-4D5F-91D0-57157B2C2CCF}" srcOrd="4" destOrd="0" parTransId="{4D1B7230-2502-436E-90A5-909BCEFDA1BE}" sibTransId="{2A3F2C5F-E457-4793-9094-680CAC2E60E0}"/>
    <dgm:cxn modelId="{87D047D3-A5DF-4918-814A-992CB48274B5}" type="presOf" srcId="{4D1B7230-2502-436E-90A5-909BCEFDA1BE}" destId="{8F0928D3-8D73-4F1D-9F1E-9F2F13AC1DB7}" srcOrd="0" destOrd="0" presId="urn:microsoft.com/office/officeart/2005/8/layout/radial1"/>
    <dgm:cxn modelId="{A7202CDB-5B90-4699-A64E-F383E6BB5A02}" type="presOf" srcId="{51704DA4-2924-4D1B-A8B7-0EE72A9E02A9}" destId="{70EA42C9-2727-47E7-B7B7-2D2C5C579CBD}" srcOrd="0" destOrd="0" presId="urn:microsoft.com/office/officeart/2005/8/layout/radial1"/>
    <dgm:cxn modelId="{F50E61DD-E33E-4B67-AB0D-3F3EFA3410DE}" type="presOf" srcId="{78160E4D-E393-4AFB-825D-54F2823BB526}" destId="{1166A8C4-7D2A-4188-82E8-9D47F96F2807}" srcOrd="0" destOrd="0" presId="urn:microsoft.com/office/officeart/2005/8/layout/radial1"/>
    <dgm:cxn modelId="{288A13DE-46AD-4FC1-A9CF-7A54F7C96348}" type="presOf" srcId="{1A22BA74-079C-4C41-A410-561586BC0346}" destId="{2C960279-CF09-43D3-AB0D-BD0B5C149BE3}" srcOrd="1" destOrd="0" presId="urn:microsoft.com/office/officeart/2005/8/layout/radial1"/>
    <dgm:cxn modelId="{90D8DEE6-98D0-4C1E-AD72-3B891C29A1FD}" srcId="{93E57BA9-FFC7-4412-9249-54F1677697CF}" destId="{7108FEA5-43CE-4505-94F0-BBB52CED330D}" srcOrd="0" destOrd="0" parTransId="{CF66FEB0-2273-4D05-B622-7EDF085905E6}" sibTransId="{A605177C-C529-483F-A3E2-26A048CC7D3F}"/>
    <dgm:cxn modelId="{95ACA2F1-F650-46F1-B912-20C8E606E2FD}" srcId="{7108FEA5-43CE-4505-94F0-BBB52CED330D}" destId="{786ACC92-068D-4382-9F3A-8CE76D9A6A9D}" srcOrd="0" destOrd="0" parTransId="{7C06977C-7C02-410B-8A37-BA4B89C6B1FF}" sibTransId="{40473CE0-4BED-4AA9-93DF-D09DE839A264}"/>
    <dgm:cxn modelId="{1569EAFA-30FD-445B-87BC-7761BC952E4A}" type="presOf" srcId="{1A22BA74-079C-4C41-A410-561586BC0346}" destId="{7139E751-2035-4402-A150-F19EB13B4A49}" srcOrd="0" destOrd="0" presId="urn:microsoft.com/office/officeart/2005/8/layout/radial1"/>
    <dgm:cxn modelId="{8BDFC732-280A-4129-936F-D6429C28C4C5}" type="presParOf" srcId="{9F4DC052-19E2-4DBF-BB9F-36862D440A90}" destId="{7748D508-08AC-45E1-BB5A-87F110E8BE0B}" srcOrd="0" destOrd="0" presId="urn:microsoft.com/office/officeart/2005/8/layout/radial1"/>
    <dgm:cxn modelId="{29AC53E1-E3F1-467E-AE59-2F7364C9617C}" type="presParOf" srcId="{9F4DC052-19E2-4DBF-BB9F-36862D440A90}" destId="{58005861-31B0-464E-B380-583376B3A42F}" srcOrd="1" destOrd="0" presId="urn:microsoft.com/office/officeart/2005/8/layout/radial1"/>
    <dgm:cxn modelId="{64EF9743-C2AB-4266-AC0D-E59C3D0E0AE2}" type="presParOf" srcId="{58005861-31B0-464E-B380-583376B3A42F}" destId="{2322C1A0-17F5-40A2-876B-6AFD28CA86F6}" srcOrd="0" destOrd="0" presId="urn:microsoft.com/office/officeart/2005/8/layout/radial1"/>
    <dgm:cxn modelId="{AAD5FFB0-C360-475E-BB7A-D43B75648F21}" type="presParOf" srcId="{9F4DC052-19E2-4DBF-BB9F-36862D440A90}" destId="{49431C25-B959-44ED-9F88-3400C614E9E1}" srcOrd="2" destOrd="0" presId="urn:microsoft.com/office/officeart/2005/8/layout/radial1"/>
    <dgm:cxn modelId="{7D9EF107-F7A5-4C11-BCE9-AA170FF49596}" type="presParOf" srcId="{9F4DC052-19E2-4DBF-BB9F-36862D440A90}" destId="{70EA42C9-2727-47E7-B7B7-2D2C5C579CBD}" srcOrd="3" destOrd="0" presId="urn:microsoft.com/office/officeart/2005/8/layout/radial1"/>
    <dgm:cxn modelId="{C398370C-A758-4A14-9538-58D4B9FD4DAE}" type="presParOf" srcId="{70EA42C9-2727-47E7-B7B7-2D2C5C579CBD}" destId="{7623D6A5-953D-4934-9CBE-4301C1009C0E}" srcOrd="0" destOrd="0" presId="urn:microsoft.com/office/officeart/2005/8/layout/radial1"/>
    <dgm:cxn modelId="{C0595F93-C372-4B4E-9837-18800D4903A7}" type="presParOf" srcId="{9F4DC052-19E2-4DBF-BB9F-36862D440A90}" destId="{1166A8C4-7D2A-4188-82E8-9D47F96F2807}" srcOrd="4" destOrd="0" presId="urn:microsoft.com/office/officeart/2005/8/layout/radial1"/>
    <dgm:cxn modelId="{F87E1D14-60D5-4B3F-9EB9-F6A54CCB74DE}" type="presParOf" srcId="{9F4DC052-19E2-4DBF-BB9F-36862D440A90}" destId="{7139E751-2035-4402-A150-F19EB13B4A49}" srcOrd="5" destOrd="0" presId="urn:microsoft.com/office/officeart/2005/8/layout/radial1"/>
    <dgm:cxn modelId="{88A7200E-D02E-4DA3-A1DB-687A8C2BD321}" type="presParOf" srcId="{7139E751-2035-4402-A150-F19EB13B4A49}" destId="{2C960279-CF09-43D3-AB0D-BD0B5C149BE3}" srcOrd="0" destOrd="0" presId="urn:microsoft.com/office/officeart/2005/8/layout/radial1"/>
    <dgm:cxn modelId="{5BAD4317-321A-4DBD-A747-3F528B14A7E5}" type="presParOf" srcId="{9F4DC052-19E2-4DBF-BB9F-36862D440A90}" destId="{7C1CFA7D-DB4A-4FC5-AB4E-9C23F77FF0E5}" srcOrd="6" destOrd="0" presId="urn:microsoft.com/office/officeart/2005/8/layout/radial1"/>
    <dgm:cxn modelId="{8D04AB09-7AE6-4BAB-8CC4-73636AE9FEBC}" type="presParOf" srcId="{9F4DC052-19E2-4DBF-BB9F-36862D440A90}" destId="{53626124-C39D-4DD4-B207-BA9C16930089}" srcOrd="7" destOrd="0" presId="urn:microsoft.com/office/officeart/2005/8/layout/radial1"/>
    <dgm:cxn modelId="{0C292134-5069-413B-B25D-A0E9CADC8895}" type="presParOf" srcId="{53626124-C39D-4DD4-B207-BA9C16930089}" destId="{DD9A70A3-4C59-41E2-AA46-872150520E1E}" srcOrd="0" destOrd="0" presId="urn:microsoft.com/office/officeart/2005/8/layout/radial1"/>
    <dgm:cxn modelId="{674ADB2C-D38D-48EB-BAFA-91520E5BF99D}" type="presParOf" srcId="{9F4DC052-19E2-4DBF-BB9F-36862D440A90}" destId="{6EA39D17-85F0-48C0-ABC6-1CA17F10E4AC}" srcOrd="8" destOrd="0" presId="urn:microsoft.com/office/officeart/2005/8/layout/radial1"/>
    <dgm:cxn modelId="{5D517B9B-1491-4CD7-B0D1-C0B638AC8BE1}" type="presParOf" srcId="{9F4DC052-19E2-4DBF-BB9F-36862D440A90}" destId="{8F0928D3-8D73-4F1D-9F1E-9F2F13AC1DB7}" srcOrd="9" destOrd="0" presId="urn:microsoft.com/office/officeart/2005/8/layout/radial1"/>
    <dgm:cxn modelId="{278F5004-DEC7-4C36-A10C-3C29D8EEBFB0}" type="presParOf" srcId="{8F0928D3-8D73-4F1D-9F1E-9F2F13AC1DB7}" destId="{DDB7DA99-D3C9-44C5-BAB2-21FA9C85F33B}" srcOrd="0" destOrd="0" presId="urn:microsoft.com/office/officeart/2005/8/layout/radial1"/>
    <dgm:cxn modelId="{242BB222-3820-4278-BE01-39ADFCF4A979}" type="presParOf" srcId="{9F4DC052-19E2-4DBF-BB9F-36862D440A90}" destId="{9CDBABD7-9310-4980-AA73-32817E76D88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8D508-08AC-45E1-BB5A-87F110E8BE0B}">
      <dsp:nvSpPr>
        <dsp:cNvPr id="0" name=""/>
        <dsp:cNvSpPr/>
      </dsp:nvSpPr>
      <dsp:spPr>
        <a:xfrm>
          <a:off x="4915312" y="2585483"/>
          <a:ext cx="2596299" cy="1674224"/>
        </a:xfrm>
        <a:prstGeom prst="ellipse">
          <a:avLst/>
        </a:prstGeom>
        <a:solidFill>
          <a:srgbClr val="FF000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Valné shromáždění</a:t>
          </a:r>
        </a:p>
      </dsp:txBody>
      <dsp:txXfrm>
        <a:off x="5295531" y="2830667"/>
        <a:ext cx="1835861" cy="1183856"/>
      </dsp:txXfrm>
    </dsp:sp>
    <dsp:sp modelId="{58005861-31B0-464E-B380-583376B3A42F}">
      <dsp:nvSpPr>
        <dsp:cNvPr id="0" name=""/>
        <dsp:cNvSpPr/>
      </dsp:nvSpPr>
      <dsp:spPr>
        <a:xfrm rot="16200000">
          <a:off x="5836867" y="2195393"/>
          <a:ext cx="753189" cy="26989"/>
        </a:xfrm>
        <a:custGeom>
          <a:avLst/>
          <a:gdLst/>
          <a:ahLst/>
          <a:cxnLst/>
          <a:rect l="0" t="0" r="0" b="0"/>
          <a:pathLst>
            <a:path>
              <a:moveTo>
                <a:pt x="0" y="13494"/>
              </a:moveTo>
              <a:lnTo>
                <a:pt x="753189" y="1349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194633" y="2190058"/>
        <a:ext cx="37659" cy="37659"/>
      </dsp:txXfrm>
    </dsp:sp>
    <dsp:sp modelId="{49431C25-B959-44ED-9F88-3400C614E9E1}">
      <dsp:nvSpPr>
        <dsp:cNvPr id="0" name=""/>
        <dsp:cNvSpPr/>
      </dsp:nvSpPr>
      <dsp:spPr>
        <a:xfrm>
          <a:off x="4718540" y="185425"/>
          <a:ext cx="2989845" cy="1646867"/>
        </a:xfrm>
        <a:prstGeom prst="ellipse">
          <a:avLst/>
        </a:prstGeom>
        <a:solidFill>
          <a:srgbClr val="00B0F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Mezinárodní soudní dvůr</a:t>
          </a:r>
        </a:p>
      </dsp:txBody>
      <dsp:txXfrm>
        <a:off x="5156393" y="426603"/>
        <a:ext cx="2114139" cy="1164511"/>
      </dsp:txXfrm>
    </dsp:sp>
    <dsp:sp modelId="{70EA42C9-2727-47E7-B7B7-2D2C5C579CBD}">
      <dsp:nvSpPr>
        <dsp:cNvPr id="0" name=""/>
        <dsp:cNvSpPr/>
      </dsp:nvSpPr>
      <dsp:spPr>
        <a:xfrm rot="20429172">
          <a:off x="7308817" y="2759860"/>
          <a:ext cx="1473283" cy="26989"/>
        </a:xfrm>
        <a:custGeom>
          <a:avLst/>
          <a:gdLst/>
          <a:ahLst/>
          <a:cxnLst/>
          <a:rect l="0" t="0" r="0" b="0"/>
          <a:pathLst>
            <a:path>
              <a:moveTo>
                <a:pt x="0" y="13494"/>
              </a:moveTo>
              <a:lnTo>
                <a:pt x="1473283" y="1349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8008627" y="2736523"/>
        <a:ext cx="73664" cy="73664"/>
      </dsp:txXfrm>
    </dsp:sp>
    <dsp:sp modelId="{1166A8C4-7D2A-4188-82E8-9D47F96F2807}">
      <dsp:nvSpPr>
        <dsp:cNvPr id="0" name=""/>
        <dsp:cNvSpPr/>
      </dsp:nvSpPr>
      <dsp:spPr>
        <a:xfrm>
          <a:off x="8576419" y="1360183"/>
          <a:ext cx="2504288" cy="1562516"/>
        </a:xfrm>
        <a:prstGeom prst="ellipse">
          <a:avLst/>
        </a:prstGeom>
        <a:solidFill>
          <a:srgbClr val="7030A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Ekonomická a sociální rada</a:t>
          </a:r>
        </a:p>
      </dsp:txBody>
      <dsp:txXfrm>
        <a:off x="8943163" y="1589008"/>
        <a:ext cx="1770800" cy="1104866"/>
      </dsp:txXfrm>
    </dsp:sp>
    <dsp:sp modelId="{7139E751-2035-4402-A150-F19EB13B4A49}">
      <dsp:nvSpPr>
        <dsp:cNvPr id="0" name=""/>
        <dsp:cNvSpPr/>
      </dsp:nvSpPr>
      <dsp:spPr>
        <a:xfrm rot="1730722">
          <a:off x="7137656" y="4197369"/>
          <a:ext cx="1013953" cy="26989"/>
        </a:xfrm>
        <a:custGeom>
          <a:avLst/>
          <a:gdLst/>
          <a:ahLst/>
          <a:cxnLst/>
          <a:rect l="0" t="0" r="0" b="0"/>
          <a:pathLst>
            <a:path>
              <a:moveTo>
                <a:pt x="0" y="13494"/>
              </a:moveTo>
              <a:lnTo>
                <a:pt x="1013953" y="1349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619284" y="4185515"/>
        <a:ext cx="50697" cy="50697"/>
      </dsp:txXfrm>
    </dsp:sp>
    <dsp:sp modelId="{7C1CFA7D-DB4A-4FC5-AB4E-9C23F77FF0E5}">
      <dsp:nvSpPr>
        <dsp:cNvPr id="0" name=""/>
        <dsp:cNvSpPr/>
      </dsp:nvSpPr>
      <dsp:spPr>
        <a:xfrm>
          <a:off x="7613580" y="4274565"/>
          <a:ext cx="2861519" cy="1414475"/>
        </a:xfrm>
        <a:prstGeom prst="ellipse">
          <a:avLst/>
        </a:prstGeom>
        <a:solidFill>
          <a:srgbClr val="FFC00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Poručenská rada</a:t>
          </a:r>
        </a:p>
      </dsp:txBody>
      <dsp:txXfrm>
        <a:off x="8032640" y="4481710"/>
        <a:ext cx="2023399" cy="1000185"/>
      </dsp:txXfrm>
    </dsp:sp>
    <dsp:sp modelId="{53626124-C39D-4DD4-B207-BA9C16930089}">
      <dsp:nvSpPr>
        <dsp:cNvPr id="0" name=""/>
        <dsp:cNvSpPr/>
      </dsp:nvSpPr>
      <dsp:spPr>
        <a:xfrm rot="8702251">
          <a:off x="4649497" y="4239859"/>
          <a:ext cx="751727" cy="26989"/>
        </a:xfrm>
        <a:custGeom>
          <a:avLst/>
          <a:gdLst/>
          <a:ahLst/>
          <a:cxnLst/>
          <a:rect l="0" t="0" r="0" b="0"/>
          <a:pathLst>
            <a:path>
              <a:moveTo>
                <a:pt x="0" y="13494"/>
              </a:moveTo>
              <a:lnTo>
                <a:pt x="751727" y="1349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5006568" y="4234561"/>
        <a:ext cx="37586" cy="37586"/>
      </dsp:txXfrm>
    </dsp:sp>
    <dsp:sp modelId="{6EA39D17-85F0-48C0-ABC6-1CA17F10E4AC}">
      <dsp:nvSpPr>
        <dsp:cNvPr id="0" name=""/>
        <dsp:cNvSpPr/>
      </dsp:nvSpPr>
      <dsp:spPr>
        <a:xfrm>
          <a:off x="2453838" y="4341048"/>
          <a:ext cx="2876079" cy="1409746"/>
        </a:xfrm>
        <a:prstGeom prst="ellipse">
          <a:avLst/>
        </a:prstGeom>
        <a:solidFill>
          <a:srgbClr val="FF66CC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Sekretariát OSN</a:t>
          </a:r>
        </a:p>
      </dsp:txBody>
      <dsp:txXfrm>
        <a:off x="2875030" y="4547501"/>
        <a:ext cx="2033695" cy="996840"/>
      </dsp:txXfrm>
    </dsp:sp>
    <dsp:sp modelId="{8F0928D3-8D73-4F1D-9F1E-9F2F13AC1DB7}">
      <dsp:nvSpPr>
        <dsp:cNvPr id="0" name=""/>
        <dsp:cNvSpPr/>
      </dsp:nvSpPr>
      <dsp:spPr>
        <a:xfrm rot="12201862">
          <a:off x="3966518" y="2701594"/>
          <a:ext cx="1218394" cy="26989"/>
        </a:xfrm>
        <a:custGeom>
          <a:avLst/>
          <a:gdLst/>
          <a:ahLst/>
          <a:cxnLst/>
          <a:rect l="0" t="0" r="0" b="0"/>
          <a:pathLst>
            <a:path>
              <a:moveTo>
                <a:pt x="0" y="13494"/>
              </a:moveTo>
              <a:lnTo>
                <a:pt x="1218394" y="1349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4545256" y="2684628"/>
        <a:ext cx="60919" cy="60919"/>
      </dsp:txXfrm>
    </dsp:sp>
    <dsp:sp modelId="{9CDBABD7-9310-4980-AA73-32817E76D88F}">
      <dsp:nvSpPr>
        <dsp:cNvPr id="0" name=""/>
        <dsp:cNvSpPr/>
      </dsp:nvSpPr>
      <dsp:spPr>
        <a:xfrm>
          <a:off x="1676712" y="1308171"/>
          <a:ext cx="2619501" cy="1440719"/>
        </a:xfrm>
        <a:prstGeom prst="ellipse">
          <a:avLst/>
        </a:prstGeom>
        <a:solidFill>
          <a:srgbClr val="92D050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Rada bezpečnosti</a:t>
          </a:r>
        </a:p>
      </dsp:txBody>
      <dsp:txXfrm>
        <a:off x="2060329" y="1519159"/>
        <a:ext cx="1852267" cy="1018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5398-A3CB-4CB5-800A-C1C56642F21F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4840-6D46-4D58-A6C2-2F93C0AEC1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145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5398-A3CB-4CB5-800A-C1C56642F21F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4840-6D46-4D58-A6C2-2F93C0AEC1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1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5398-A3CB-4CB5-800A-C1C56642F21F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4840-6D46-4D58-A6C2-2F93C0AEC1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04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5398-A3CB-4CB5-800A-C1C56642F21F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4840-6D46-4D58-A6C2-2F93C0AEC1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87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5398-A3CB-4CB5-800A-C1C56642F21F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4840-6D46-4D58-A6C2-2F93C0AEC1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281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5398-A3CB-4CB5-800A-C1C56642F21F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4840-6D46-4D58-A6C2-2F93C0AEC1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50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5398-A3CB-4CB5-800A-C1C56642F21F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4840-6D46-4D58-A6C2-2F93C0AEC1B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5398-A3CB-4CB5-800A-C1C56642F21F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4840-6D46-4D58-A6C2-2F93C0AEC1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89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5398-A3CB-4CB5-800A-C1C56642F21F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4840-6D46-4D58-A6C2-2F93C0AEC1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79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5398-A3CB-4CB5-800A-C1C56642F21F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4840-6D46-4D58-A6C2-2F93C0AEC1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20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F265398-A3CB-4CB5-800A-C1C56642F21F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4840-6D46-4D58-A6C2-2F93C0AEC1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49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F265398-A3CB-4CB5-800A-C1C56642F21F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7D44840-6D46-4D58-A6C2-2F93C0AEC1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7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81A86C-E2FE-EE60-C61C-C995B6830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F3C94D-4BD9-3E43-F05F-0FD011BAFF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informace a Organizační struktura</a:t>
            </a:r>
          </a:p>
        </p:txBody>
      </p:sp>
    </p:spTree>
    <p:extLst>
      <p:ext uri="{BB962C8B-B14F-4D97-AF65-F5344CB8AC3E}">
        <p14:creationId xmlns:p14="http://schemas.microsoft.com/office/powerpoint/2010/main" val="277190495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6F9281-A338-E7D9-FC0E-B5FF977D8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47C4E7-E301-8213-7F98-931F85BC4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 = Organizace spojených národů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Byla založena v roce 1945 v USA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Sídlo: New York, USA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 členských států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083979A-BAB0-057D-3D0F-26CC95B1B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475" y="4039566"/>
            <a:ext cx="4714755" cy="24979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465535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35E12BB-EB2B-61E0-1152-D5531670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Hlavní cíle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9E2AA20-10F1-6800-99BC-CCD336D80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Udržování míru a bezpečnosti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Ochrana lidských práv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Rozvoj mezinárodní spolupráce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Podpora udržitelného rozvoje</a:t>
            </a:r>
          </a:p>
        </p:txBody>
      </p:sp>
    </p:spTree>
    <p:extLst>
      <p:ext uri="{BB962C8B-B14F-4D97-AF65-F5344CB8AC3E}">
        <p14:creationId xmlns:p14="http://schemas.microsoft.com/office/powerpoint/2010/main" val="4083565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99AABC-B4FB-5307-AE61-4B703F385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struktura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26FBB0-A1C0-7AB0-FE27-6452B2336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96902"/>
            <a:ext cx="7908287" cy="4369443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 zřizuje 6 hlavních orgánu, z nichž všechny sídlí v New Yorku, výjimkou je Mezinárodní soudní dvůr (Haag)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Organizace je po celou dobu také rozsáhlou sítí základních orgánů a mnoha přidružených agentur, organizací a programů</a:t>
            </a:r>
          </a:p>
        </p:txBody>
      </p:sp>
    </p:spTree>
    <p:extLst>
      <p:ext uri="{BB962C8B-B14F-4D97-AF65-F5344CB8AC3E}">
        <p14:creationId xmlns:p14="http://schemas.microsoft.com/office/powerpoint/2010/main" val="383699943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4B8ED-1212-7D81-9DD1-24B72968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struktura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B7FDB8-EE9E-8D0B-8763-A9996812C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Valné shromáždění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Rada bezpečnosti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Ekonomická a sociální rada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Poručenská rada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soudní dvůr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Sekretariát OSN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58619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74AC6CB-F7BC-E9DE-C7BF-F6176EB2C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918800"/>
              </p:ext>
            </p:extLst>
          </p:nvPr>
        </p:nvGraphicFramePr>
        <p:xfrm>
          <a:off x="-266218" y="462986"/>
          <a:ext cx="12369319" cy="626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32C4EAE5-79EF-EF8C-B67B-CC87362C2AA7}"/>
              </a:ext>
            </a:extLst>
          </p:cNvPr>
          <p:cNvCxnSpPr>
            <a:cxnSpLocks/>
          </p:cNvCxnSpPr>
          <p:nvPr/>
        </p:nvCxnSpPr>
        <p:spPr>
          <a:xfrm>
            <a:off x="2733569" y="3236887"/>
            <a:ext cx="380021" cy="16244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8415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8935738-6268-8F97-B5FB-08DB6636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184" y="983848"/>
            <a:ext cx="3864864" cy="625554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E6BD514-A3A5-8FE5-BE24-0CA0E5F16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62" y="1829321"/>
            <a:ext cx="7729728" cy="984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https://osn.cz/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79C04F9-BF5C-E779-689E-F52B7816B1F3}"/>
              </a:ext>
            </a:extLst>
          </p:cNvPr>
          <p:cNvSpPr txBox="1"/>
          <p:nvPr/>
        </p:nvSpPr>
        <p:spPr>
          <a:xfrm>
            <a:off x="9355980" y="6176171"/>
            <a:ext cx="6076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Vlasáková Veronika</a:t>
            </a:r>
          </a:p>
        </p:txBody>
      </p:sp>
    </p:spTree>
    <p:extLst>
      <p:ext uri="{BB962C8B-B14F-4D97-AF65-F5344CB8AC3E}">
        <p14:creationId xmlns:p14="http://schemas.microsoft.com/office/powerpoint/2010/main" val="370574084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68</TotalTime>
  <Words>127</Words>
  <Application>Microsoft Office PowerPoint</Application>
  <PresentationFormat>Širokoúhlá obrazovka</PresentationFormat>
  <Paragraphs>31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Times New Roman</vt:lpstr>
      <vt:lpstr>Balík</vt:lpstr>
      <vt:lpstr>OSN</vt:lpstr>
      <vt:lpstr>Základní informace</vt:lpstr>
      <vt:lpstr>Hlavní cíle</vt:lpstr>
      <vt:lpstr>Organizační struktura</vt:lpstr>
      <vt:lpstr>Organizační struktura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Veronika Vlasáková</dc:creator>
  <cp:lastModifiedBy>Veronika Vlasáková</cp:lastModifiedBy>
  <cp:revision>2</cp:revision>
  <dcterms:created xsi:type="dcterms:W3CDTF">2024-09-29T12:39:35Z</dcterms:created>
  <dcterms:modified xsi:type="dcterms:W3CDTF">2025-03-01T19:49:50Z</dcterms:modified>
</cp:coreProperties>
</file>